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29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鈴木 雄大" userId="a0f80547db86dfa2" providerId="LiveId" clId="{D67BACFA-1B44-4A6A-B585-7226E086D870}"/>
    <pc:docChg chg="undo custSel modSld">
      <pc:chgData name="鈴木 雄大" userId="a0f80547db86dfa2" providerId="LiveId" clId="{D67BACFA-1B44-4A6A-B585-7226E086D870}" dt="2023-02-17T06:54:21.468" v="554" actId="21"/>
      <pc:docMkLst>
        <pc:docMk/>
      </pc:docMkLst>
      <pc:sldChg chg="addSp delSp modSp mod">
        <pc:chgData name="鈴木 雄大" userId="a0f80547db86dfa2" providerId="LiveId" clId="{D67BACFA-1B44-4A6A-B585-7226E086D870}" dt="2023-02-17T06:54:21.468" v="554" actId="21"/>
        <pc:sldMkLst>
          <pc:docMk/>
          <pc:sldMk cId="1638830045" sldId="256"/>
        </pc:sldMkLst>
        <pc:spChg chg="add mod">
          <ac:chgData name="鈴木 雄大" userId="a0f80547db86dfa2" providerId="LiveId" clId="{D67BACFA-1B44-4A6A-B585-7226E086D870}" dt="2023-02-17T06:44:09.644" v="83" actId="1076"/>
          <ac:spMkLst>
            <pc:docMk/>
            <pc:sldMk cId="1638830045" sldId="256"/>
            <ac:spMk id="2" creationId="{FD4F2CE6-652F-272F-01DE-F55759983EE1}"/>
          </ac:spMkLst>
        </pc:spChg>
        <pc:spChg chg="add mod">
          <ac:chgData name="鈴木 雄大" userId="a0f80547db86dfa2" providerId="LiveId" clId="{D67BACFA-1B44-4A6A-B585-7226E086D870}" dt="2023-02-17T06:46:37.088" v="170" actId="20577"/>
          <ac:spMkLst>
            <pc:docMk/>
            <pc:sldMk cId="1638830045" sldId="256"/>
            <ac:spMk id="3" creationId="{9EC970BA-285C-66A3-01BC-1375E40CDE3F}"/>
          </ac:spMkLst>
        </pc:spChg>
        <pc:spChg chg="add mod">
          <ac:chgData name="鈴木 雄大" userId="a0f80547db86dfa2" providerId="LiveId" clId="{D67BACFA-1B44-4A6A-B585-7226E086D870}" dt="2023-02-17T06:46:24.759" v="162" actId="1076"/>
          <ac:spMkLst>
            <pc:docMk/>
            <pc:sldMk cId="1638830045" sldId="256"/>
            <ac:spMk id="4" creationId="{41377190-F9E0-9441-21EE-1AB8C63F2338}"/>
          </ac:spMkLst>
        </pc:spChg>
        <pc:spChg chg="mod">
          <ac:chgData name="鈴木 雄大" userId="a0f80547db86dfa2" providerId="LiveId" clId="{D67BACFA-1B44-4A6A-B585-7226E086D870}" dt="2023-02-17T06:53:44.591" v="552" actId="403"/>
          <ac:spMkLst>
            <pc:docMk/>
            <pc:sldMk cId="1638830045" sldId="256"/>
            <ac:spMk id="6" creationId="{70F65727-E866-ACB4-A414-E8BE0509C9D9}"/>
          </ac:spMkLst>
        </pc:spChg>
        <pc:spChg chg="mod">
          <ac:chgData name="鈴木 雄大" userId="a0f80547db86dfa2" providerId="LiveId" clId="{D67BACFA-1B44-4A6A-B585-7226E086D870}" dt="2023-02-17T06:45:08.662" v="126" actId="1076"/>
          <ac:spMkLst>
            <pc:docMk/>
            <pc:sldMk cId="1638830045" sldId="256"/>
            <ac:spMk id="7" creationId="{9957D694-67C3-1C70-F9B3-E4B1FF88CBAF}"/>
          </ac:spMkLst>
        </pc:spChg>
        <pc:spChg chg="del mod">
          <ac:chgData name="鈴木 雄大" userId="a0f80547db86dfa2" providerId="LiveId" clId="{D67BACFA-1B44-4A6A-B585-7226E086D870}" dt="2023-02-17T06:44:11.782" v="85"/>
          <ac:spMkLst>
            <pc:docMk/>
            <pc:sldMk cId="1638830045" sldId="256"/>
            <ac:spMk id="8" creationId="{C7DBB65C-CB0C-B464-9F41-B89EAFA20918}"/>
          </ac:spMkLst>
        </pc:spChg>
        <pc:spChg chg="add mod">
          <ac:chgData name="鈴木 雄大" userId="a0f80547db86dfa2" providerId="LiveId" clId="{D67BACFA-1B44-4A6A-B585-7226E086D870}" dt="2023-02-17T06:52:23.725" v="513" actId="14100"/>
          <ac:spMkLst>
            <pc:docMk/>
            <pc:sldMk cId="1638830045" sldId="256"/>
            <ac:spMk id="9" creationId="{33DCED44-C693-3D8D-8453-EE5AAE189E11}"/>
          </ac:spMkLst>
        </pc:spChg>
        <pc:spChg chg="add mod">
          <ac:chgData name="鈴木 雄大" userId="a0f80547db86dfa2" providerId="LiveId" clId="{D67BACFA-1B44-4A6A-B585-7226E086D870}" dt="2023-02-17T06:52:20.620" v="512" actId="1076"/>
          <ac:spMkLst>
            <pc:docMk/>
            <pc:sldMk cId="1638830045" sldId="256"/>
            <ac:spMk id="10" creationId="{AFE1D4E3-980E-7D84-4257-FB9127FC02BF}"/>
          </ac:spMkLst>
        </pc:spChg>
        <pc:spChg chg="add mod">
          <ac:chgData name="鈴木 雄大" userId="a0f80547db86dfa2" providerId="LiveId" clId="{D67BACFA-1B44-4A6A-B585-7226E086D870}" dt="2023-02-17T06:53:05.215" v="547" actId="1076"/>
          <ac:spMkLst>
            <pc:docMk/>
            <pc:sldMk cId="1638830045" sldId="256"/>
            <ac:spMk id="11" creationId="{9C644CF0-6AAD-4EB9-69FB-335E3B8E0F02}"/>
          </ac:spMkLst>
        </pc:spChg>
        <pc:spChg chg="add del mod">
          <ac:chgData name="鈴木 雄大" userId="a0f80547db86dfa2" providerId="LiveId" clId="{D67BACFA-1B44-4A6A-B585-7226E086D870}" dt="2023-02-17T06:54:21.468" v="554" actId="21"/>
          <ac:spMkLst>
            <pc:docMk/>
            <pc:sldMk cId="1638830045" sldId="256"/>
            <ac:spMk id="15" creationId="{D21618D8-947B-F385-C0BE-BB1ABCCB33D3}"/>
          </ac:spMkLst>
        </pc:spChg>
        <pc:picChg chg="mod">
          <ac:chgData name="鈴木 雄大" userId="a0f80547db86dfa2" providerId="LiveId" clId="{D67BACFA-1B44-4A6A-B585-7226E086D870}" dt="2023-02-11T06:35:01.593" v="10" actId="1076"/>
          <ac:picMkLst>
            <pc:docMk/>
            <pc:sldMk cId="1638830045" sldId="256"/>
            <ac:picMk id="5" creationId="{A07C40B2-CAAE-59AB-2D8E-BF8FCB93687E}"/>
          </ac:picMkLst>
        </pc:picChg>
        <pc:picChg chg="del">
          <ac:chgData name="鈴木 雄大" userId="a0f80547db86dfa2" providerId="LiveId" clId="{D67BACFA-1B44-4A6A-B585-7226E086D870}" dt="2023-02-11T06:34:33.168" v="0" actId="21"/>
          <ac:picMkLst>
            <pc:docMk/>
            <pc:sldMk cId="1638830045" sldId="256"/>
            <ac:picMk id="1028" creationId="{F54C137F-45A4-25F2-18DC-229FB4B08480}"/>
          </ac:picMkLst>
        </pc:picChg>
        <pc:cxnChg chg="add mod">
          <ac:chgData name="鈴木 雄大" userId="a0f80547db86dfa2" providerId="LiveId" clId="{D67BACFA-1B44-4A6A-B585-7226E086D870}" dt="2023-02-17T06:53:31.729" v="551" actId="1076"/>
          <ac:cxnSpMkLst>
            <pc:docMk/>
            <pc:sldMk cId="1638830045" sldId="256"/>
            <ac:cxnSpMk id="14" creationId="{0C64C765-89D6-11D2-7876-FEA824C006AF}"/>
          </ac:cxnSpMkLst>
        </pc:cxnChg>
      </pc:sldChg>
    </pc:docChg>
  </pc:docChgLst>
  <pc:docChgLst>
    <pc:chgData name="雄大 鈴木" userId="a0f80547db86dfa2" providerId="LiveId" clId="{D67BACFA-1B44-4A6A-B585-7226E086D870}"/>
    <pc:docChg chg="undo custSel modSld">
      <pc:chgData name="雄大 鈴木" userId="a0f80547db86dfa2" providerId="LiveId" clId="{D67BACFA-1B44-4A6A-B585-7226E086D870}" dt="2023-03-24T05:28:02.138" v="194" actId="20577"/>
      <pc:docMkLst>
        <pc:docMk/>
      </pc:docMkLst>
      <pc:sldChg chg="addSp delSp modSp mod">
        <pc:chgData name="雄大 鈴木" userId="a0f80547db86dfa2" providerId="LiveId" clId="{D67BACFA-1B44-4A6A-B585-7226E086D870}" dt="2023-03-24T05:28:02.138" v="194" actId="20577"/>
        <pc:sldMkLst>
          <pc:docMk/>
          <pc:sldMk cId="1638830045" sldId="256"/>
        </pc:sldMkLst>
        <pc:spChg chg="mod">
          <ac:chgData name="雄大 鈴木" userId="a0f80547db86dfa2" providerId="LiveId" clId="{D67BACFA-1B44-4A6A-B585-7226E086D870}" dt="2023-03-24T05:25:35.996" v="48" actId="20577"/>
          <ac:spMkLst>
            <pc:docMk/>
            <pc:sldMk cId="1638830045" sldId="256"/>
            <ac:spMk id="3" creationId="{9EC970BA-285C-66A3-01BC-1375E40CDE3F}"/>
          </ac:spMkLst>
        </pc:spChg>
        <pc:spChg chg="mod">
          <ac:chgData name="雄大 鈴木" userId="a0f80547db86dfa2" providerId="LiveId" clId="{D67BACFA-1B44-4A6A-B585-7226E086D870}" dt="2023-03-24T05:28:02.138" v="194" actId="20577"/>
          <ac:spMkLst>
            <pc:docMk/>
            <pc:sldMk cId="1638830045" sldId="256"/>
            <ac:spMk id="6" creationId="{70F65727-E866-ACB4-A414-E8BE0509C9D9}"/>
          </ac:spMkLst>
        </pc:spChg>
        <pc:spChg chg="mod">
          <ac:chgData name="雄大 鈴木" userId="a0f80547db86dfa2" providerId="LiveId" clId="{D67BACFA-1B44-4A6A-B585-7226E086D870}" dt="2023-03-24T05:22:57.248" v="9" actId="403"/>
          <ac:spMkLst>
            <pc:docMk/>
            <pc:sldMk cId="1638830045" sldId="256"/>
            <ac:spMk id="7" creationId="{9957D694-67C3-1C70-F9B3-E4B1FF88CBAF}"/>
          </ac:spMkLst>
        </pc:spChg>
        <pc:picChg chg="del">
          <ac:chgData name="雄大 鈴木" userId="a0f80547db86dfa2" providerId="LiveId" clId="{D67BACFA-1B44-4A6A-B585-7226E086D870}" dt="2023-03-24T05:23:01.125" v="10" actId="21"/>
          <ac:picMkLst>
            <pc:docMk/>
            <pc:sldMk cId="1638830045" sldId="256"/>
            <ac:picMk id="5" creationId="{A07C40B2-CAAE-59AB-2D8E-BF8FCB93687E}"/>
          </ac:picMkLst>
        </pc:picChg>
        <pc:picChg chg="add mod modCrop">
          <ac:chgData name="雄大 鈴木" userId="a0f80547db86dfa2" providerId="LiveId" clId="{D67BACFA-1B44-4A6A-B585-7226E086D870}" dt="2023-03-24T05:24:49.649" v="19" actId="1076"/>
          <ac:picMkLst>
            <pc:docMk/>
            <pc:sldMk cId="1638830045" sldId="256"/>
            <ac:picMk id="12" creationId="{E752B96F-4489-1578-EBA1-C4AA096165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041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9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91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07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0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02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251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22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07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02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97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3F7D-CE20-4C03-80CF-EC187CA7381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9FDF-211E-47FE-B9D1-5F90FDB09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17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2000">
              <a:schemeClr val="accent1">
                <a:lumMod val="5000"/>
                <a:lumOff val="95000"/>
              </a:schemeClr>
            </a:gs>
            <a:gs pos="96000">
              <a:schemeClr val="bg1"/>
            </a:gs>
            <a:gs pos="93000">
              <a:schemeClr val="bg1"/>
            </a:gs>
            <a:gs pos="82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0F65727-E866-ACB4-A414-E8BE0509C9D9}"/>
              </a:ext>
            </a:extLst>
          </p:cNvPr>
          <p:cNvSpPr/>
          <p:nvPr/>
        </p:nvSpPr>
        <p:spPr>
          <a:xfrm>
            <a:off x="-888977" y="5868531"/>
            <a:ext cx="608466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　　  八王子南大沢駅前</a:t>
            </a:r>
            <a:endParaRPr lang="en-US" altLang="ja-JP" sz="3200" b="1" dirty="0">
              <a:ln w="0"/>
              <a:effectLst>
                <a:innerShdw blurRad="63500" dist="50800" dir="13500000">
                  <a:schemeClr val="tx1">
                    <a:alpha val="50000"/>
                  </a:schemeClr>
                </a:innerShdw>
              </a:effectLst>
            </a:endParaRPr>
          </a:p>
          <a:p>
            <a:r>
              <a:rPr lang="ja-JP" altLang="en-US" sz="20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                                         ～</a:t>
            </a:r>
            <a:r>
              <a:rPr lang="en-US" altLang="ja-JP" sz="20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5</a:t>
            </a:r>
            <a:r>
              <a:rPr lang="ja-JP" altLang="en-US" sz="20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月</a:t>
            </a:r>
            <a:r>
              <a:rPr lang="en-US" altLang="ja-JP" sz="20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7</a:t>
            </a:r>
            <a:r>
              <a:rPr lang="ja-JP" altLang="en-US" sz="20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日（日）まで</a:t>
            </a:r>
            <a:endParaRPr lang="en-US" altLang="ja-JP" sz="2000" b="1" dirty="0">
              <a:ln w="0"/>
              <a:effectLst>
                <a:innerShdw blurRad="63500" dist="50800" dir="13500000">
                  <a:schemeClr val="tx1">
                    <a:alpha val="50000"/>
                  </a:schemeClr>
                </a:innerShdw>
              </a:effectLst>
            </a:endParaRPr>
          </a:p>
          <a:p>
            <a:r>
              <a:rPr lang="ja-JP" altLang="en-US" sz="2000" b="1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　　　　バスケット</a:t>
            </a:r>
            <a:endParaRPr lang="en-US" altLang="ja-JP" sz="2000" b="1" dirty="0">
              <a:ln w="0"/>
              <a:effectLst>
                <a:innerShdw blurRad="63500" dist="50800" dir="13500000">
                  <a:schemeClr val="tx1">
                    <a:alpha val="50000"/>
                  </a:schemeClr>
                </a:innerShdw>
              </a:effectLst>
            </a:endParaRPr>
          </a:p>
          <a:p>
            <a:pPr algn="ctr"/>
            <a:r>
              <a:rPr lang="ja-JP" altLang="en-US" sz="24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レンタルコート</a:t>
            </a:r>
            <a:r>
              <a:rPr lang="en-US" altLang="ja-JP" sz="24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〝</a:t>
            </a:r>
            <a:r>
              <a:rPr lang="ja-JP" altLang="en-US" sz="24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特別価格</a:t>
            </a:r>
            <a:r>
              <a:rPr lang="en-US" altLang="ja-JP" sz="24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57D694-67C3-1C70-F9B3-E4B1FF88CBAF}"/>
              </a:ext>
            </a:extLst>
          </p:cNvPr>
          <p:cNvSpPr/>
          <p:nvPr/>
        </p:nvSpPr>
        <p:spPr>
          <a:xfrm>
            <a:off x="-8741" y="5343773"/>
            <a:ext cx="590963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cap="none" spc="0" dirty="0">
                <a:ln w="0"/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バスケット　レンタルコート開始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55482930-42D2-2C70-A5B7-8A8EB2B78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421" y="8463823"/>
            <a:ext cx="589819" cy="58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B91275B-EFAC-0938-BA4C-0A0FDF497D75}"/>
              </a:ext>
            </a:extLst>
          </p:cNvPr>
          <p:cNvSpPr/>
          <p:nvPr/>
        </p:nvSpPr>
        <p:spPr>
          <a:xfrm>
            <a:off x="1941738" y="8591977"/>
            <a:ext cx="420980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〒</a:t>
            </a:r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192-0934</a:t>
            </a:r>
            <a:b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ja-JP" alt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東京都八王子市南大沢</a:t>
            </a:r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2-28-1</a:t>
            </a:r>
            <a:r>
              <a:rPr lang="ja-JP" alt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イトーヨーカ堂内　</a:t>
            </a:r>
            <a:r>
              <a:rPr lang="en-US" altLang="ja-JP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ja-JP" alt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階屋上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FD4F2CE6-652F-272F-01DE-F55759983EE1}"/>
              </a:ext>
            </a:extLst>
          </p:cNvPr>
          <p:cNvSpPr/>
          <p:nvPr/>
        </p:nvSpPr>
        <p:spPr>
          <a:xfrm>
            <a:off x="4045618" y="5751519"/>
            <a:ext cx="2720622" cy="237066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C970BA-285C-66A3-01BC-1375E40CDE3F}"/>
              </a:ext>
            </a:extLst>
          </p:cNvPr>
          <p:cNvSpPr/>
          <p:nvPr/>
        </p:nvSpPr>
        <p:spPr>
          <a:xfrm>
            <a:off x="4322108" y="6343671"/>
            <a:ext cx="174759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altLang="ja-JP" sz="2800" b="1" cap="none" spc="0" dirty="0">
                <a:ln/>
                <a:solidFill>
                  <a:srgbClr val="FFFF00"/>
                </a:solidFill>
                <a:effectLst/>
              </a:rPr>
              <a:t>OPEN</a:t>
            </a:r>
            <a:r>
              <a:rPr lang="ja-JP" altLang="en-US" sz="2800" b="1" cap="none" spc="0" dirty="0">
                <a:ln/>
                <a:solidFill>
                  <a:srgbClr val="FFFF00"/>
                </a:solidFill>
                <a:effectLst/>
              </a:rPr>
              <a:t>記念</a:t>
            </a:r>
            <a:endParaRPr lang="en-US" altLang="ja-JP" sz="2800" b="1" cap="none" spc="0" dirty="0">
              <a:ln/>
              <a:solidFill>
                <a:srgbClr val="FFFF00"/>
              </a:solidFill>
              <a:effectLst/>
            </a:endParaRPr>
          </a:p>
          <a:p>
            <a:r>
              <a:rPr lang="ja-JP" altLang="en-US" sz="2800" b="1" dirty="0">
                <a:ln/>
                <a:solidFill>
                  <a:srgbClr val="FFFF00"/>
                </a:solidFill>
              </a:rPr>
              <a:t>特別価格</a:t>
            </a:r>
            <a:endParaRPr lang="ja-JP" altLang="en-US" sz="2800" b="1" cap="none" spc="0" dirty="0">
              <a:ln/>
              <a:solidFill>
                <a:srgbClr val="FFFF00"/>
              </a:solidFill>
              <a:effectLst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1377190-F9E0-9441-21EE-1AB8C63F2338}"/>
              </a:ext>
            </a:extLst>
          </p:cNvPr>
          <p:cNvSpPr/>
          <p:nvPr/>
        </p:nvSpPr>
        <p:spPr>
          <a:xfrm>
            <a:off x="4075263" y="7260901"/>
            <a:ext cx="2661331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400" b="1" cap="none" spc="0" dirty="0">
                <a:ln w="0"/>
                <a:solidFill>
                  <a:srgbClr val="FFFF00"/>
                </a:solidFill>
                <a:effectLst>
                  <a:innerShdw blurRad="63500" dist="50800" dir="13500000">
                    <a:schemeClr val="tx1">
                      <a:alpha val="50000"/>
                    </a:schemeClr>
                  </a:innerShdw>
                </a:effectLst>
              </a:rPr>
              <a:t>京王線南大沢駅　徒歩１分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3DCED44-C693-3D8D-8453-EE5AAE189E11}"/>
              </a:ext>
            </a:extLst>
          </p:cNvPr>
          <p:cNvSpPr/>
          <p:nvPr/>
        </p:nvSpPr>
        <p:spPr>
          <a:xfrm>
            <a:off x="204226" y="7568678"/>
            <a:ext cx="1173017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1200" b="1" cap="none" spc="0" dirty="0">
                <a:ln/>
                <a:solidFill>
                  <a:srgbClr val="FF0000"/>
                </a:solidFill>
                <a:effectLst/>
              </a:rPr>
              <a:t>定価</a:t>
            </a:r>
            <a:r>
              <a:rPr lang="en-US" altLang="ja-JP" sz="1200" b="1" cap="none" spc="0" dirty="0">
                <a:ln/>
                <a:solidFill>
                  <a:srgbClr val="FF0000"/>
                </a:solidFill>
                <a:effectLst/>
              </a:rPr>
              <a:t>12,100</a:t>
            </a:r>
            <a:r>
              <a:rPr lang="ja-JP" altLang="en-US" sz="1200" b="1" dirty="0">
                <a:ln/>
                <a:solidFill>
                  <a:srgbClr val="FF0000"/>
                </a:solidFill>
              </a:rPr>
              <a:t>円</a:t>
            </a:r>
            <a:endParaRPr lang="ja-JP" altLang="en-US" sz="20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E1D4E3-980E-7D84-4257-FB9127FC02BF}"/>
              </a:ext>
            </a:extLst>
          </p:cNvPr>
          <p:cNvSpPr/>
          <p:nvPr/>
        </p:nvSpPr>
        <p:spPr>
          <a:xfrm>
            <a:off x="1283369" y="7939435"/>
            <a:ext cx="31838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altLang="ja-JP" sz="2800" b="1" dirty="0">
                <a:ln/>
                <a:solidFill>
                  <a:srgbClr val="FF0000"/>
                </a:solidFill>
              </a:rPr>
              <a:t>7,150</a:t>
            </a:r>
            <a:r>
              <a:rPr lang="ja-JP" altLang="en-US" sz="2800" b="1" dirty="0">
                <a:ln/>
                <a:solidFill>
                  <a:srgbClr val="FF0000"/>
                </a:solidFill>
              </a:rPr>
              <a:t>円（税込）</a:t>
            </a:r>
            <a:r>
              <a:rPr lang="en-US" altLang="ja-JP" sz="2800" b="1" dirty="0">
                <a:ln/>
                <a:solidFill>
                  <a:srgbClr val="FF0000"/>
                </a:solidFill>
              </a:rPr>
              <a:t>/H</a:t>
            </a:r>
            <a:endParaRPr lang="ja-JP" altLang="en-US" sz="4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C644CF0-6AAD-4EB9-69FB-335E3B8E0F02}"/>
              </a:ext>
            </a:extLst>
          </p:cNvPr>
          <p:cNvSpPr/>
          <p:nvPr/>
        </p:nvSpPr>
        <p:spPr>
          <a:xfrm rot="1988459">
            <a:off x="786486" y="7658154"/>
            <a:ext cx="5013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ja-JP" altLang="en-US" sz="3200" b="1" cap="none" spc="0" dirty="0">
                <a:ln/>
                <a:solidFill>
                  <a:srgbClr val="FF0000"/>
                </a:solidFill>
                <a:effectLst/>
              </a:rPr>
              <a:t>→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C64C765-89D6-11D2-7876-FEA824C006AF}"/>
              </a:ext>
            </a:extLst>
          </p:cNvPr>
          <p:cNvCxnSpPr/>
          <p:nvPr/>
        </p:nvCxnSpPr>
        <p:spPr>
          <a:xfrm>
            <a:off x="204226" y="7707177"/>
            <a:ext cx="11401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>
            <a:extLst>
              <a:ext uri="{FF2B5EF4-FFF2-40B4-BE49-F238E27FC236}">
                <a16:creationId xmlns:a16="http://schemas.microsoft.com/office/drawing/2014/main" id="{E752B96F-4489-1578-EBA1-C4AA096165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653" b="28397"/>
          <a:stretch/>
        </p:blipFill>
        <p:spPr>
          <a:xfrm>
            <a:off x="0" y="32235"/>
            <a:ext cx="6866741" cy="484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3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207</TotalTime>
  <Words>55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 雄大</dc:creator>
  <cp:lastModifiedBy>雄大 鈴木</cp:lastModifiedBy>
  <cp:revision>1</cp:revision>
  <dcterms:created xsi:type="dcterms:W3CDTF">2023-02-11T06:08:31Z</dcterms:created>
  <dcterms:modified xsi:type="dcterms:W3CDTF">2023-03-24T05:28:20Z</dcterms:modified>
</cp:coreProperties>
</file>