
<file path=[Content_Types].xml><?xml version="1.0" encoding="utf-8"?>
<Types xmlns="http://schemas.openxmlformats.org/package/2006/content-types">
  <Default Extension="jpeg" ContentType="image/jpeg"/>
  <Default Extension="wdp" ContentType="image/vnd.ms-photo"/>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9" r:id="rId3"/>
  </p:sldIdLst>
  <p:sldSz cx="10907395" cy="7775575"/>
  <p:notesSz cx="6794500" cy="9925050"/>
  <p:defaultTextStyle>
    <a:defPPr>
      <a:defRPr lang="ja-JP"/>
    </a:defPPr>
    <a:lvl1pPr marL="0" algn="l" defTabSz="1018540" rtl="0" eaLnBrk="1" latinLnBrk="0" hangingPunct="1">
      <a:defRPr kumimoji="1" sz="2005" kern="1200">
        <a:solidFill>
          <a:schemeClr val="tx1"/>
        </a:solidFill>
        <a:latin typeface="+mn-lt"/>
        <a:ea typeface="+mn-ea"/>
        <a:cs typeface="+mn-cs"/>
      </a:defRPr>
    </a:lvl1pPr>
    <a:lvl2pPr marL="509270" algn="l" defTabSz="1018540" rtl="0" eaLnBrk="1" latinLnBrk="0" hangingPunct="1">
      <a:defRPr kumimoji="1" sz="2005" kern="1200">
        <a:solidFill>
          <a:schemeClr val="tx1"/>
        </a:solidFill>
        <a:latin typeface="+mn-lt"/>
        <a:ea typeface="+mn-ea"/>
        <a:cs typeface="+mn-cs"/>
      </a:defRPr>
    </a:lvl2pPr>
    <a:lvl3pPr marL="1019175" algn="l" defTabSz="1018540" rtl="0" eaLnBrk="1" latinLnBrk="0" hangingPunct="1">
      <a:defRPr kumimoji="1" sz="2005" kern="1200">
        <a:solidFill>
          <a:schemeClr val="tx1"/>
        </a:solidFill>
        <a:latin typeface="+mn-lt"/>
        <a:ea typeface="+mn-ea"/>
        <a:cs typeface="+mn-cs"/>
      </a:defRPr>
    </a:lvl3pPr>
    <a:lvl4pPr marL="1528445" algn="l" defTabSz="1018540" rtl="0" eaLnBrk="1" latinLnBrk="0" hangingPunct="1">
      <a:defRPr kumimoji="1" sz="2005" kern="1200">
        <a:solidFill>
          <a:schemeClr val="tx1"/>
        </a:solidFill>
        <a:latin typeface="+mn-lt"/>
        <a:ea typeface="+mn-ea"/>
        <a:cs typeface="+mn-cs"/>
      </a:defRPr>
    </a:lvl4pPr>
    <a:lvl5pPr marL="2037715" algn="l" defTabSz="1018540" rtl="0" eaLnBrk="1" latinLnBrk="0" hangingPunct="1">
      <a:defRPr kumimoji="1" sz="2005" kern="1200">
        <a:solidFill>
          <a:schemeClr val="tx1"/>
        </a:solidFill>
        <a:latin typeface="+mn-lt"/>
        <a:ea typeface="+mn-ea"/>
        <a:cs typeface="+mn-cs"/>
      </a:defRPr>
    </a:lvl5pPr>
    <a:lvl6pPr marL="2547620" algn="l" defTabSz="1018540" rtl="0" eaLnBrk="1" latinLnBrk="0" hangingPunct="1">
      <a:defRPr kumimoji="1" sz="2005" kern="1200">
        <a:solidFill>
          <a:schemeClr val="tx1"/>
        </a:solidFill>
        <a:latin typeface="+mn-lt"/>
        <a:ea typeface="+mn-ea"/>
        <a:cs typeface="+mn-cs"/>
      </a:defRPr>
    </a:lvl6pPr>
    <a:lvl7pPr marL="3056890" algn="l" defTabSz="1018540" rtl="0" eaLnBrk="1" latinLnBrk="0" hangingPunct="1">
      <a:defRPr kumimoji="1" sz="2005" kern="1200">
        <a:solidFill>
          <a:schemeClr val="tx1"/>
        </a:solidFill>
        <a:latin typeface="+mn-lt"/>
        <a:ea typeface="+mn-ea"/>
        <a:cs typeface="+mn-cs"/>
      </a:defRPr>
    </a:lvl7pPr>
    <a:lvl8pPr marL="3566795" algn="l" defTabSz="1018540" rtl="0" eaLnBrk="1" latinLnBrk="0" hangingPunct="1">
      <a:defRPr kumimoji="1" sz="2005" kern="1200">
        <a:solidFill>
          <a:schemeClr val="tx1"/>
        </a:solidFill>
        <a:latin typeface="+mn-lt"/>
        <a:ea typeface="+mn-ea"/>
        <a:cs typeface="+mn-cs"/>
      </a:defRPr>
    </a:lvl8pPr>
    <a:lvl9pPr marL="4076065" algn="l" defTabSz="1018540" rtl="0" eaLnBrk="1" latinLnBrk="0" hangingPunct="1">
      <a:defRPr kumimoji="1" sz="2005"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EE0000"/>
    <a:srgbClr val="CC3300"/>
    <a:srgbClr val="F0F4FA"/>
    <a:srgbClr val="E8EEF8"/>
    <a:srgbClr val="203864"/>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9" d="100"/>
          <a:sy n="69" d="100"/>
        </p:scale>
        <p:origin x="-984" y="-222"/>
      </p:cViewPr>
      <p:guideLst>
        <p:guide orient="horz" pos="2488"/>
        <p:guide pos="34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4283" cy="49797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8645" y="0"/>
            <a:ext cx="2944283" cy="497976"/>
          </a:xfrm>
          <a:prstGeom prst="rect">
            <a:avLst/>
          </a:prstGeom>
        </p:spPr>
        <p:txBody>
          <a:bodyPr vert="horz" lIns="91440" tIns="45720" rIns="91440" bIns="45720" rtlCol="0"/>
          <a:lstStyle>
            <a:lvl1pPr algn="r">
              <a:defRPr sz="1200"/>
            </a:lvl1pPr>
          </a:lstStyle>
          <a:p>
            <a:fld id="{70F99883-74AE-4A2C-81B7-5B86A08198C0}" type="datetimeFigureOut">
              <a:rPr kumimoji="1" lang="ja-JP" altLang="en-US" smtClean="0"/>
            </a:fld>
            <a:endParaRPr kumimoji="1" lang="ja-JP" altLang="en-US"/>
          </a:p>
        </p:txBody>
      </p:sp>
      <p:sp>
        <p:nvSpPr>
          <p:cNvPr id="4" name="スライド イメージ プレースホルダー 3"/>
          <p:cNvSpPr>
            <a:spLocks noGrp="1" noRot="1" noChangeAspect="1"/>
          </p:cNvSpPr>
          <p:nvPr>
            <p:ph type="sldImg" idx="2"/>
          </p:nvPr>
        </p:nvSpPr>
        <p:spPr>
          <a:xfrm>
            <a:off x="1047750" y="1239838"/>
            <a:ext cx="4699000" cy="335121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431"/>
            <a:ext cx="5435600" cy="3907988"/>
          </a:xfrm>
          <a:prstGeom prst="rect">
            <a:avLst/>
          </a:prstGeom>
        </p:spPr>
        <p:txBody>
          <a:bodyPr vert="horz" lIns="91440" tIns="45720" rIns="91440" bIns="45720" rtlCol="0"/>
          <a:lstStyle/>
          <a:p>
            <a:pPr lvl="0"/>
            <a:r>
              <a:rPr kumimoji="1" lang="ja-JP" altLang="en-US" smtClean="0"/>
              <a:t>マスター テキストの書式設定</a:t>
            </a:r>
            <a:endParaRPr kumimoji="1" lang="ja-JP" altLang="en-US" smtClean="0"/>
          </a:p>
          <a:p>
            <a:pPr lvl="1"/>
            <a:r>
              <a:rPr kumimoji="1" lang="ja-JP" altLang="en-US" smtClean="0"/>
              <a:t>第 </a:t>
            </a:r>
            <a:r>
              <a:rPr kumimoji="1" lang="en-US" altLang="ja-JP" smtClean="0"/>
              <a:t>2 </a:t>
            </a:r>
            <a:r>
              <a:rPr kumimoji="1" lang="ja-JP" altLang="en-US" smtClean="0"/>
              <a:t>レベル</a:t>
            </a:r>
            <a:endParaRPr kumimoji="1" lang="ja-JP" altLang="en-US" smtClean="0"/>
          </a:p>
          <a:p>
            <a:pPr lvl="2"/>
            <a:r>
              <a:rPr kumimoji="1" lang="ja-JP" altLang="en-US" smtClean="0"/>
              <a:t>第 </a:t>
            </a:r>
            <a:r>
              <a:rPr kumimoji="1" lang="en-US" altLang="ja-JP" smtClean="0"/>
              <a:t>3 </a:t>
            </a:r>
            <a:r>
              <a:rPr kumimoji="1" lang="ja-JP" altLang="en-US" smtClean="0"/>
              <a:t>レベル</a:t>
            </a:r>
            <a:endParaRPr kumimoji="1" lang="ja-JP" altLang="en-US" smtClean="0"/>
          </a:p>
          <a:p>
            <a:pPr lvl="3"/>
            <a:r>
              <a:rPr kumimoji="1" lang="ja-JP" altLang="en-US" smtClean="0"/>
              <a:t>第 </a:t>
            </a:r>
            <a:r>
              <a:rPr kumimoji="1" lang="en-US" altLang="ja-JP" smtClean="0"/>
              <a:t>4 </a:t>
            </a:r>
            <a:r>
              <a:rPr kumimoji="1" lang="ja-JP" altLang="en-US" smtClean="0"/>
              <a:t>レベル</a:t>
            </a:r>
            <a:endParaRPr kumimoji="1" lang="ja-JP" altLang="en-US" smtClean="0"/>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7076"/>
            <a:ext cx="2944283" cy="4979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8645" y="9427076"/>
            <a:ext cx="2944283" cy="497975"/>
          </a:xfrm>
          <a:prstGeom prst="rect">
            <a:avLst/>
          </a:prstGeom>
        </p:spPr>
        <p:txBody>
          <a:bodyPr vert="horz" lIns="91440" tIns="45720" rIns="91440" bIns="45720" rtlCol="0" anchor="b"/>
          <a:lstStyle>
            <a:lvl1pPr algn="r">
              <a:defRPr sz="1200"/>
            </a:lvl1pPr>
          </a:lstStyle>
          <a:p>
            <a:fld id="{ACD93CC5-A9B8-46A1-B8C3-70AA73E05DA2}" type="slidenum">
              <a:rPr kumimoji="1" lang="ja-JP" altLang="en-US" smtClean="0"/>
            </a:fld>
            <a:endParaRPr kumimoji="1" lang="ja-JP" altLang="en-US"/>
          </a:p>
        </p:txBody>
      </p:sp>
    </p:spTree>
  </p:cSld>
  <p:clrMap bg1="lt1" tx1="dk1" bg2="lt2" tx2="dk2" accent1="accent1" accent2="accent2" accent3="accent3" accent4="accent4" accent5="accent5" accent6="accent6" hlink="hlink" folHlink="folHlink"/>
  <p:notesStyle>
    <a:lvl1pPr marL="0" algn="l" defTabSz="1018540" rtl="0" eaLnBrk="1" latinLnBrk="0" hangingPunct="1">
      <a:defRPr kumimoji="1" sz="1335" kern="1200">
        <a:solidFill>
          <a:schemeClr val="tx1"/>
        </a:solidFill>
        <a:latin typeface="+mn-lt"/>
        <a:ea typeface="+mn-ea"/>
        <a:cs typeface="+mn-cs"/>
      </a:defRPr>
    </a:lvl1pPr>
    <a:lvl2pPr marL="509270" algn="l" defTabSz="1018540" rtl="0" eaLnBrk="1" latinLnBrk="0" hangingPunct="1">
      <a:defRPr kumimoji="1" sz="1335" kern="1200">
        <a:solidFill>
          <a:schemeClr val="tx1"/>
        </a:solidFill>
        <a:latin typeface="+mn-lt"/>
        <a:ea typeface="+mn-ea"/>
        <a:cs typeface="+mn-cs"/>
      </a:defRPr>
    </a:lvl2pPr>
    <a:lvl3pPr marL="1019175" algn="l" defTabSz="1018540" rtl="0" eaLnBrk="1" latinLnBrk="0" hangingPunct="1">
      <a:defRPr kumimoji="1" sz="1335" kern="1200">
        <a:solidFill>
          <a:schemeClr val="tx1"/>
        </a:solidFill>
        <a:latin typeface="+mn-lt"/>
        <a:ea typeface="+mn-ea"/>
        <a:cs typeface="+mn-cs"/>
      </a:defRPr>
    </a:lvl3pPr>
    <a:lvl4pPr marL="1528445" algn="l" defTabSz="1018540" rtl="0" eaLnBrk="1" latinLnBrk="0" hangingPunct="1">
      <a:defRPr kumimoji="1" sz="1335" kern="1200">
        <a:solidFill>
          <a:schemeClr val="tx1"/>
        </a:solidFill>
        <a:latin typeface="+mn-lt"/>
        <a:ea typeface="+mn-ea"/>
        <a:cs typeface="+mn-cs"/>
      </a:defRPr>
    </a:lvl4pPr>
    <a:lvl5pPr marL="2037715" algn="l" defTabSz="1018540" rtl="0" eaLnBrk="1" latinLnBrk="0" hangingPunct="1">
      <a:defRPr kumimoji="1" sz="1335" kern="1200">
        <a:solidFill>
          <a:schemeClr val="tx1"/>
        </a:solidFill>
        <a:latin typeface="+mn-lt"/>
        <a:ea typeface="+mn-ea"/>
        <a:cs typeface="+mn-cs"/>
      </a:defRPr>
    </a:lvl5pPr>
    <a:lvl6pPr marL="2547620" algn="l" defTabSz="1018540" rtl="0" eaLnBrk="1" latinLnBrk="0" hangingPunct="1">
      <a:defRPr kumimoji="1" sz="1335" kern="1200">
        <a:solidFill>
          <a:schemeClr val="tx1"/>
        </a:solidFill>
        <a:latin typeface="+mn-lt"/>
        <a:ea typeface="+mn-ea"/>
        <a:cs typeface="+mn-cs"/>
      </a:defRPr>
    </a:lvl6pPr>
    <a:lvl7pPr marL="3056890" algn="l" defTabSz="1018540" rtl="0" eaLnBrk="1" latinLnBrk="0" hangingPunct="1">
      <a:defRPr kumimoji="1" sz="1335" kern="1200">
        <a:solidFill>
          <a:schemeClr val="tx1"/>
        </a:solidFill>
        <a:latin typeface="+mn-lt"/>
        <a:ea typeface="+mn-ea"/>
        <a:cs typeface="+mn-cs"/>
      </a:defRPr>
    </a:lvl7pPr>
    <a:lvl8pPr marL="3566795" algn="l" defTabSz="1018540" rtl="0" eaLnBrk="1" latinLnBrk="0" hangingPunct="1">
      <a:defRPr kumimoji="1" sz="1335" kern="1200">
        <a:solidFill>
          <a:schemeClr val="tx1"/>
        </a:solidFill>
        <a:latin typeface="+mn-lt"/>
        <a:ea typeface="+mn-ea"/>
        <a:cs typeface="+mn-cs"/>
      </a:defRPr>
    </a:lvl8pPr>
    <a:lvl9pPr marL="4076065" algn="l" defTabSz="1018540" rtl="0" eaLnBrk="1" latinLnBrk="0" hangingPunct="1">
      <a:defRPr kumimoji="1" sz="1335"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18079" y="1272531"/>
            <a:ext cx="9271556" cy="2707052"/>
          </a:xfrm>
        </p:spPr>
        <p:txBody>
          <a:bodyPr anchor="b"/>
          <a:lstStyle>
            <a:lvl1pPr algn="ctr">
              <a:defRPr sz="7155"/>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63465" y="4083978"/>
            <a:ext cx="8180784" cy="1877297"/>
          </a:xfrm>
        </p:spPr>
        <p:txBody>
          <a:bodyPr/>
          <a:lstStyle>
            <a:lvl1pPr marL="0" indent="0" algn="ctr">
              <a:buNone/>
              <a:defRPr sz="2865"/>
            </a:lvl1pPr>
            <a:lvl2pPr marL="545465" indent="0" algn="ctr">
              <a:buNone/>
              <a:defRPr sz="2385"/>
            </a:lvl2pPr>
            <a:lvl3pPr marL="1090930" indent="0" algn="ctr">
              <a:buNone/>
              <a:defRPr sz="2150"/>
            </a:lvl3pPr>
            <a:lvl4pPr marL="1635760" indent="0" algn="ctr">
              <a:buNone/>
              <a:defRPr sz="1910"/>
            </a:lvl4pPr>
            <a:lvl5pPr marL="2181225" indent="0" algn="ctr">
              <a:buNone/>
              <a:defRPr sz="1910"/>
            </a:lvl5pPr>
            <a:lvl6pPr marL="2726690" indent="0" algn="ctr">
              <a:buNone/>
              <a:defRPr sz="1910"/>
            </a:lvl6pPr>
            <a:lvl7pPr marL="3272155" indent="0" algn="ctr">
              <a:buNone/>
              <a:defRPr sz="1910"/>
            </a:lvl7pPr>
            <a:lvl8pPr marL="3817620" indent="0" algn="ctr">
              <a:buNone/>
              <a:defRPr sz="1910"/>
            </a:lvl8pPr>
            <a:lvl9pPr marL="4363085" indent="0" algn="ctr">
              <a:buNone/>
              <a:defRPr sz="191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endParaRPr lang="ja-JP" altLang="en-US" smtClean="0"/>
          </a:p>
          <a:p>
            <a:pPr lvl="1"/>
            <a:r>
              <a:rPr lang="ja-JP" altLang="en-US" smtClean="0"/>
              <a:t>第 </a:t>
            </a:r>
            <a:r>
              <a:rPr lang="en-US" altLang="ja-JP" smtClean="0"/>
              <a:t>2 </a:t>
            </a:r>
            <a:r>
              <a:rPr lang="ja-JP" altLang="en-US" smtClean="0"/>
              <a:t>レベル</a:t>
            </a:r>
            <a:endParaRPr lang="ja-JP" altLang="en-US" smtClean="0"/>
          </a:p>
          <a:p>
            <a:pPr lvl="2"/>
            <a:r>
              <a:rPr lang="ja-JP" altLang="en-US" smtClean="0"/>
              <a:t>第 </a:t>
            </a:r>
            <a:r>
              <a:rPr lang="en-US" altLang="ja-JP" smtClean="0"/>
              <a:t>3 </a:t>
            </a:r>
            <a:r>
              <a:rPr lang="ja-JP" altLang="en-US" smtClean="0"/>
              <a:t>レベル</a:t>
            </a:r>
            <a:endParaRPr lang="ja-JP" altLang="en-US" smtClean="0"/>
          </a:p>
          <a:p>
            <a:pPr lvl="3"/>
            <a:r>
              <a:rPr lang="ja-JP" altLang="en-US" smtClean="0"/>
              <a:t>第 </a:t>
            </a:r>
            <a:r>
              <a:rPr lang="en-US" altLang="ja-JP" smtClean="0"/>
              <a:t>4 </a:t>
            </a:r>
            <a:r>
              <a:rPr lang="ja-JP" altLang="en-US" smtClean="0"/>
              <a:t>レベル</a:t>
            </a:r>
            <a:endParaRPr lang="ja-JP" altLang="en-US" smtClean="0"/>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05832" y="413978"/>
            <a:ext cx="2351975" cy="6589441"/>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749906" y="413978"/>
            <a:ext cx="6919580" cy="6589441"/>
          </a:xfrm>
        </p:spPr>
        <p:txBody>
          <a:bodyPr vert="eaVert"/>
          <a:lstStyle/>
          <a:p>
            <a:pPr lvl="0"/>
            <a:r>
              <a:rPr lang="ja-JP" altLang="en-US" smtClean="0"/>
              <a:t>マスター テキストの書式設定</a:t>
            </a:r>
            <a:endParaRPr lang="ja-JP" altLang="en-US" smtClean="0"/>
          </a:p>
          <a:p>
            <a:pPr lvl="1"/>
            <a:r>
              <a:rPr lang="ja-JP" altLang="en-US" smtClean="0"/>
              <a:t>第 </a:t>
            </a:r>
            <a:r>
              <a:rPr lang="en-US" altLang="ja-JP" smtClean="0"/>
              <a:t>2 </a:t>
            </a:r>
            <a:r>
              <a:rPr lang="ja-JP" altLang="en-US" smtClean="0"/>
              <a:t>レベル</a:t>
            </a:r>
            <a:endParaRPr lang="ja-JP" altLang="en-US" smtClean="0"/>
          </a:p>
          <a:p>
            <a:pPr lvl="2"/>
            <a:r>
              <a:rPr lang="ja-JP" altLang="en-US" smtClean="0"/>
              <a:t>第 </a:t>
            </a:r>
            <a:r>
              <a:rPr lang="en-US" altLang="ja-JP" smtClean="0"/>
              <a:t>3 </a:t>
            </a:r>
            <a:r>
              <a:rPr lang="ja-JP" altLang="en-US" smtClean="0"/>
              <a:t>レベル</a:t>
            </a:r>
            <a:endParaRPr lang="ja-JP" altLang="en-US" smtClean="0"/>
          </a:p>
          <a:p>
            <a:pPr lvl="3"/>
            <a:r>
              <a:rPr lang="ja-JP" altLang="en-US" smtClean="0"/>
              <a:t>第 </a:t>
            </a:r>
            <a:r>
              <a:rPr lang="en-US" altLang="ja-JP" smtClean="0"/>
              <a:t>4 </a:t>
            </a:r>
            <a:r>
              <a:rPr lang="ja-JP" altLang="en-US" smtClean="0"/>
              <a:t>レベル</a:t>
            </a:r>
            <a:endParaRPr lang="ja-JP" altLang="en-US" smtClean="0"/>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endParaRPr lang="ja-JP" altLang="en-US" smtClean="0"/>
          </a:p>
          <a:p>
            <a:pPr lvl="1"/>
            <a:r>
              <a:rPr lang="ja-JP" altLang="en-US" smtClean="0"/>
              <a:t>第 </a:t>
            </a:r>
            <a:r>
              <a:rPr lang="en-US" altLang="ja-JP" smtClean="0"/>
              <a:t>2 </a:t>
            </a:r>
            <a:r>
              <a:rPr lang="ja-JP" altLang="en-US" smtClean="0"/>
              <a:t>レベル</a:t>
            </a:r>
            <a:endParaRPr lang="ja-JP" altLang="en-US" smtClean="0"/>
          </a:p>
          <a:p>
            <a:pPr lvl="2"/>
            <a:r>
              <a:rPr lang="ja-JP" altLang="en-US" smtClean="0"/>
              <a:t>第 </a:t>
            </a:r>
            <a:r>
              <a:rPr lang="en-US" altLang="ja-JP" smtClean="0"/>
              <a:t>3 </a:t>
            </a:r>
            <a:r>
              <a:rPr lang="ja-JP" altLang="en-US" smtClean="0"/>
              <a:t>レベル</a:t>
            </a:r>
            <a:endParaRPr lang="ja-JP" altLang="en-US" smtClean="0"/>
          </a:p>
          <a:p>
            <a:pPr lvl="3"/>
            <a:r>
              <a:rPr lang="ja-JP" altLang="en-US" smtClean="0"/>
              <a:t>第 </a:t>
            </a:r>
            <a:r>
              <a:rPr lang="en-US" altLang="ja-JP" smtClean="0"/>
              <a:t>4 </a:t>
            </a:r>
            <a:r>
              <a:rPr lang="ja-JP" altLang="en-US" smtClean="0"/>
              <a:t>レベル</a:t>
            </a:r>
            <a:endParaRPr lang="ja-JP" altLang="en-US" smtClean="0"/>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44226" y="1938497"/>
            <a:ext cx="9407902" cy="3234423"/>
          </a:xfrm>
        </p:spPr>
        <p:txBody>
          <a:bodyPr anchor="b"/>
          <a:lstStyle>
            <a:lvl1pPr>
              <a:defRPr sz="7155"/>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44226" y="5203518"/>
            <a:ext cx="9407902" cy="1700906"/>
          </a:xfrm>
        </p:spPr>
        <p:txBody>
          <a:bodyPr/>
          <a:lstStyle>
            <a:lvl1pPr marL="0" indent="0">
              <a:buNone/>
              <a:defRPr sz="2865">
                <a:solidFill>
                  <a:schemeClr val="tx1"/>
                </a:solidFill>
              </a:defRPr>
            </a:lvl1pPr>
            <a:lvl2pPr marL="545465" indent="0">
              <a:buNone/>
              <a:defRPr sz="2385">
                <a:solidFill>
                  <a:schemeClr val="tx1">
                    <a:tint val="75000"/>
                  </a:schemeClr>
                </a:solidFill>
              </a:defRPr>
            </a:lvl2pPr>
            <a:lvl3pPr marL="1090930" indent="0">
              <a:buNone/>
              <a:defRPr sz="2150">
                <a:solidFill>
                  <a:schemeClr val="tx1">
                    <a:tint val="75000"/>
                  </a:schemeClr>
                </a:solidFill>
              </a:defRPr>
            </a:lvl3pPr>
            <a:lvl4pPr marL="1635760" indent="0">
              <a:buNone/>
              <a:defRPr sz="1910">
                <a:solidFill>
                  <a:schemeClr val="tx1">
                    <a:tint val="75000"/>
                  </a:schemeClr>
                </a:solidFill>
              </a:defRPr>
            </a:lvl4pPr>
            <a:lvl5pPr marL="2181225" indent="0">
              <a:buNone/>
              <a:defRPr sz="1910">
                <a:solidFill>
                  <a:schemeClr val="tx1">
                    <a:tint val="75000"/>
                  </a:schemeClr>
                </a:solidFill>
              </a:defRPr>
            </a:lvl5pPr>
            <a:lvl6pPr marL="2726690" indent="0">
              <a:buNone/>
              <a:defRPr sz="1910">
                <a:solidFill>
                  <a:schemeClr val="tx1">
                    <a:tint val="75000"/>
                  </a:schemeClr>
                </a:solidFill>
              </a:defRPr>
            </a:lvl6pPr>
            <a:lvl7pPr marL="3272155" indent="0">
              <a:buNone/>
              <a:defRPr sz="1910">
                <a:solidFill>
                  <a:schemeClr val="tx1">
                    <a:tint val="75000"/>
                  </a:schemeClr>
                </a:solidFill>
              </a:defRPr>
            </a:lvl7pPr>
            <a:lvl8pPr marL="3817620" indent="0">
              <a:buNone/>
              <a:defRPr sz="1910">
                <a:solidFill>
                  <a:schemeClr val="tx1">
                    <a:tint val="75000"/>
                  </a:schemeClr>
                </a:solidFill>
              </a:defRPr>
            </a:lvl8pPr>
            <a:lvl9pPr marL="4363085" indent="0">
              <a:buNone/>
              <a:defRPr sz="191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764DE79-268F-4C1A-8933-263129D2AF90}"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749907" y="2069886"/>
            <a:ext cx="4635777" cy="4933531"/>
          </a:xfrm>
        </p:spPr>
        <p:txBody>
          <a:bodyPr/>
          <a:lstStyle/>
          <a:p>
            <a:pPr lvl="0"/>
            <a:r>
              <a:rPr lang="ja-JP" altLang="en-US" smtClean="0"/>
              <a:t>マスター テキストの書式設定</a:t>
            </a:r>
            <a:endParaRPr lang="ja-JP" altLang="en-US" smtClean="0"/>
          </a:p>
          <a:p>
            <a:pPr lvl="1"/>
            <a:r>
              <a:rPr lang="ja-JP" altLang="en-US" smtClean="0"/>
              <a:t>第 </a:t>
            </a:r>
            <a:r>
              <a:rPr lang="en-US" altLang="ja-JP" smtClean="0"/>
              <a:t>2 </a:t>
            </a:r>
            <a:r>
              <a:rPr lang="ja-JP" altLang="en-US" smtClean="0"/>
              <a:t>レベル</a:t>
            </a:r>
            <a:endParaRPr lang="ja-JP" altLang="en-US" smtClean="0"/>
          </a:p>
          <a:p>
            <a:pPr lvl="2"/>
            <a:r>
              <a:rPr lang="ja-JP" altLang="en-US" smtClean="0"/>
              <a:t>第 </a:t>
            </a:r>
            <a:r>
              <a:rPr lang="en-US" altLang="ja-JP" smtClean="0"/>
              <a:t>3 </a:t>
            </a:r>
            <a:r>
              <a:rPr lang="ja-JP" altLang="en-US" smtClean="0"/>
              <a:t>レベル</a:t>
            </a:r>
            <a:endParaRPr lang="ja-JP" altLang="en-US" smtClean="0"/>
          </a:p>
          <a:p>
            <a:pPr lvl="3"/>
            <a:r>
              <a:rPr lang="ja-JP" altLang="en-US" smtClean="0"/>
              <a:t>第 </a:t>
            </a:r>
            <a:r>
              <a:rPr lang="en-US" altLang="ja-JP" smtClean="0"/>
              <a:t>4 </a:t>
            </a:r>
            <a:r>
              <a:rPr lang="ja-JP" altLang="en-US" smtClean="0"/>
              <a:t>レベル</a:t>
            </a:r>
            <a:endParaRPr lang="ja-JP" altLang="en-US" smtClean="0"/>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522031" y="2069886"/>
            <a:ext cx="4635777" cy="4933531"/>
          </a:xfrm>
        </p:spPr>
        <p:txBody>
          <a:bodyPr/>
          <a:lstStyle/>
          <a:p>
            <a:pPr lvl="0"/>
            <a:r>
              <a:rPr lang="ja-JP" altLang="en-US" smtClean="0"/>
              <a:t>マスター テキストの書式設定</a:t>
            </a:r>
            <a:endParaRPr lang="ja-JP" altLang="en-US" smtClean="0"/>
          </a:p>
          <a:p>
            <a:pPr lvl="1"/>
            <a:r>
              <a:rPr lang="ja-JP" altLang="en-US" smtClean="0"/>
              <a:t>第 </a:t>
            </a:r>
            <a:r>
              <a:rPr lang="en-US" altLang="ja-JP" smtClean="0"/>
              <a:t>2 </a:t>
            </a:r>
            <a:r>
              <a:rPr lang="ja-JP" altLang="en-US" smtClean="0"/>
              <a:t>レベル</a:t>
            </a:r>
            <a:endParaRPr lang="ja-JP" altLang="en-US" smtClean="0"/>
          </a:p>
          <a:p>
            <a:pPr lvl="2"/>
            <a:r>
              <a:rPr lang="ja-JP" altLang="en-US" smtClean="0"/>
              <a:t>第 </a:t>
            </a:r>
            <a:r>
              <a:rPr lang="en-US" altLang="ja-JP" smtClean="0"/>
              <a:t>3 </a:t>
            </a:r>
            <a:r>
              <a:rPr lang="ja-JP" altLang="en-US" smtClean="0"/>
              <a:t>レベル</a:t>
            </a:r>
            <a:endParaRPr lang="ja-JP" altLang="en-US" smtClean="0"/>
          </a:p>
          <a:p>
            <a:pPr lvl="3"/>
            <a:r>
              <a:rPr lang="ja-JP" altLang="en-US" smtClean="0"/>
              <a:t>第 </a:t>
            </a:r>
            <a:r>
              <a:rPr lang="en-US" altLang="ja-JP" smtClean="0"/>
              <a:t>4 </a:t>
            </a:r>
            <a:r>
              <a:rPr lang="ja-JP" altLang="en-US" smtClean="0"/>
              <a:t>レベル</a:t>
            </a:r>
            <a:endParaRPr lang="ja-JP" altLang="en-US" smtClean="0"/>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51327" y="413979"/>
            <a:ext cx="9407902" cy="150291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51327" y="1906096"/>
            <a:ext cx="4614473" cy="934149"/>
          </a:xfrm>
        </p:spPr>
        <p:txBody>
          <a:bodyPr anchor="b"/>
          <a:lstStyle>
            <a:lvl1pPr marL="0" indent="0">
              <a:buNone/>
              <a:defRPr sz="2865" b="1"/>
            </a:lvl1pPr>
            <a:lvl2pPr marL="545465" indent="0">
              <a:buNone/>
              <a:defRPr sz="2385" b="1"/>
            </a:lvl2pPr>
            <a:lvl3pPr marL="1090930" indent="0">
              <a:buNone/>
              <a:defRPr sz="2150" b="1"/>
            </a:lvl3pPr>
            <a:lvl4pPr marL="1635760" indent="0">
              <a:buNone/>
              <a:defRPr sz="1910" b="1"/>
            </a:lvl4pPr>
            <a:lvl5pPr marL="2181225" indent="0">
              <a:buNone/>
              <a:defRPr sz="1910" b="1"/>
            </a:lvl5pPr>
            <a:lvl6pPr marL="2726690" indent="0">
              <a:buNone/>
              <a:defRPr sz="1910" b="1"/>
            </a:lvl6pPr>
            <a:lvl7pPr marL="3272155" indent="0">
              <a:buNone/>
              <a:defRPr sz="1910" b="1"/>
            </a:lvl7pPr>
            <a:lvl8pPr marL="3817620" indent="0">
              <a:buNone/>
              <a:defRPr sz="1910" b="1"/>
            </a:lvl8pPr>
            <a:lvl9pPr marL="4363085" indent="0">
              <a:buNone/>
              <a:defRPr sz="1910" b="1"/>
            </a:lvl9pPr>
          </a:lstStyle>
          <a:p>
            <a:pPr lvl="0"/>
            <a:r>
              <a:rPr lang="ja-JP" altLang="en-US" smtClean="0"/>
              <a:t>マスター テキストの書式設定</a:t>
            </a:r>
          </a:p>
        </p:txBody>
      </p:sp>
      <p:sp>
        <p:nvSpPr>
          <p:cNvPr id="4" name="Content Placeholder 3"/>
          <p:cNvSpPr>
            <a:spLocks noGrp="1"/>
          </p:cNvSpPr>
          <p:nvPr>
            <p:ph sz="half" idx="2"/>
          </p:nvPr>
        </p:nvSpPr>
        <p:spPr>
          <a:xfrm>
            <a:off x="751327" y="2840244"/>
            <a:ext cx="4614473" cy="4177573"/>
          </a:xfrm>
        </p:spPr>
        <p:txBody>
          <a:bodyPr/>
          <a:lstStyle/>
          <a:p>
            <a:pPr lvl="0"/>
            <a:r>
              <a:rPr lang="ja-JP" altLang="en-US" smtClean="0"/>
              <a:t>マスター テキストの書式設定</a:t>
            </a:r>
            <a:endParaRPr lang="ja-JP" altLang="en-US" smtClean="0"/>
          </a:p>
          <a:p>
            <a:pPr lvl="1"/>
            <a:r>
              <a:rPr lang="ja-JP" altLang="en-US" smtClean="0"/>
              <a:t>第 </a:t>
            </a:r>
            <a:r>
              <a:rPr lang="en-US" altLang="ja-JP" smtClean="0"/>
              <a:t>2 </a:t>
            </a:r>
            <a:r>
              <a:rPr lang="ja-JP" altLang="en-US" smtClean="0"/>
              <a:t>レベル</a:t>
            </a:r>
            <a:endParaRPr lang="ja-JP" altLang="en-US" smtClean="0"/>
          </a:p>
          <a:p>
            <a:pPr lvl="2"/>
            <a:r>
              <a:rPr lang="ja-JP" altLang="en-US" smtClean="0"/>
              <a:t>第 </a:t>
            </a:r>
            <a:r>
              <a:rPr lang="en-US" altLang="ja-JP" smtClean="0"/>
              <a:t>3 </a:t>
            </a:r>
            <a:r>
              <a:rPr lang="ja-JP" altLang="en-US" smtClean="0"/>
              <a:t>レベル</a:t>
            </a:r>
            <a:endParaRPr lang="ja-JP" altLang="en-US" smtClean="0"/>
          </a:p>
          <a:p>
            <a:pPr lvl="3"/>
            <a:r>
              <a:rPr lang="ja-JP" altLang="en-US" smtClean="0"/>
              <a:t>第 </a:t>
            </a:r>
            <a:r>
              <a:rPr lang="en-US" altLang="ja-JP" smtClean="0"/>
              <a:t>4 </a:t>
            </a:r>
            <a:r>
              <a:rPr lang="ja-JP" altLang="en-US" smtClean="0"/>
              <a:t>レベル</a:t>
            </a:r>
            <a:endParaRPr lang="ja-JP" altLang="en-US" smtClean="0"/>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522030" y="1906096"/>
            <a:ext cx="4637199" cy="934149"/>
          </a:xfrm>
        </p:spPr>
        <p:txBody>
          <a:bodyPr anchor="b"/>
          <a:lstStyle>
            <a:lvl1pPr marL="0" indent="0">
              <a:buNone/>
              <a:defRPr sz="2865" b="1"/>
            </a:lvl1pPr>
            <a:lvl2pPr marL="545465" indent="0">
              <a:buNone/>
              <a:defRPr sz="2385" b="1"/>
            </a:lvl2pPr>
            <a:lvl3pPr marL="1090930" indent="0">
              <a:buNone/>
              <a:defRPr sz="2150" b="1"/>
            </a:lvl3pPr>
            <a:lvl4pPr marL="1635760" indent="0">
              <a:buNone/>
              <a:defRPr sz="1910" b="1"/>
            </a:lvl4pPr>
            <a:lvl5pPr marL="2181225" indent="0">
              <a:buNone/>
              <a:defRPr sz="1910" b="1"/>
            </a:lvl5pPr>
            <a:lvl6pPr marL="2726690" indent="0">
              <a:buNone/>
              <a:defRPr sz="1910" b="1"/>
            </a:lvl6pPr>
            <a:lvl7pPr marL="3272155" indent="0">
              <a:buNone/>
              <a:defRPr sz="1910" b="1"/>
            </a:lvl7pPr>
            <a:lvl8pPr marL="3817620" indent="0">
              <a:buNone/>
              <a:defRPr sz="1910" b="1"/>
            </a:lvl8pPr>
            <a:lvl9pPr marL="4363085" indent="0">
              <a:buNone/>
              <a:defRPr sz="191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522030" y="2840244"/>
            <a:ext cx="4637199" cy="4177573"/>
          </a:xfrm>
        </p:spPr>
        <p:txBody>
          <a:bodyPr/>
          <a:lstStyle/>
          <a:p>
            <a:pPr lvl="0"/>
            <a:r>
              <a:rPr lang="ja-JP" altLang="en-US" smtClean="0"/>
              <a:t>マスター テキストの書式設定</a:t>
            </a:r>
            <a:endParaRPr lang="ja-JP" altLang="en-US" smtClean="0"/>
          </a:p>
          <a:p>
            <a:pPr lvl="1"/>
            <a:r>
              <a:rPr lang="ja-JP" altLang="en-US" smtClean="0"/>
              <a:t>第 </a:t>
            </a:r>
            <a:r>
              <a:rPr lang="en-US" altLang="ja-JP" smtClean="0"/>
              <a:t>2 </a:t>
            </a:r>
            <a:r>
              <a:rPr lang="ja-JP" altLang="en-US" smtClean="0"/>
              <a:t>レベル</a:t>
            </a:r>
            <a:endParaRPr lang="ja-JP" altLang="en-US" smtClean="0"/>
          </a:p>
          <a:p>
            <a:pPr lvl="2"/>
            <a:r>
              <a:rPr lang="ja-JP" altLang="en-US" smtClean="0"/>
              <a:t>第 </a:t>
            </a:r>
            <a:r>
              <a:rPr lang="en-US" altLang="ja-JP" smtClean="0"/>
              <a:t>3 </a:t>
            </a:r>
            <a:r>
              <a:rPr lang="ja-JP" altLang="en-US" smtClean="0"/>
              <a:t>レベル</a:t>
            </a:r>
            <a:endParaRPr lang="ja-JP" altLang="en-US" smtClean="0"/>
          </a:p>
          <a:p>
            <a:pPr lvl="3"/>
            <a:r>
              <a:rPr lang="ja-JP" altLang="en-US" smtClean="0"/>
              <a:t>第 </a:t>
            </a:r>
            <a:r>
              <a:rPr lang="en-US" altLang="ja-JP" smtClean="0"/>
              <a:t>4 </a:t>
            </a:r>
            <a:r>
              <a:rPr lang="ja-JP" altLang="en-US" smtClean="0"/>
              <a:t>レベル</a:t>
            </a:r>
            <a:endParaRPr lang="ja-JP" altLang="en-US" smtClean="0"/>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51327" y="518372"/>
            <a:ext cx="3518021" cy="1814301"/>
          </a:xfrm>
        </p:spPr>
        <p:txBody>
          <a:bodyPr anchor="b"/>
          <a:lstStyle>
            <a:lvl1pPr>
              <a:defRPr sz="381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637199" y="1119540"/>
            <a:ext cx="5522030" cy="5525698"/>
          </a:xfrm>
        </p:spPr>
        <p:txBody>
          <a:bodyPr/>
          <a:lstStyle>
            <a:lvl1pPr>
              <a:defRPr sz="3815"/>
            </a:lvl1pPr>
            <a:lvl2pPr>
              <a:defRPr sz="3340"/>
            </a:lvl2pPr>
            <a:lvl3pPr>
              <a:defRPr sz="2865"/>
            </a:lvl3pPr>
            <a:lvl4pPr>
              <a:defRPr sz="2385"/>
            </a:lvl4pPr>
            <a:lvl5pPr>
              <a:defRPr sz="2385"/>
            </a:lvl5pPr>
            <a:lvl6pPr>
              <a:defRPr sz="2385"/>
            </a:lvl6pPr>
            <a:lvl7pPr>
              <a:defRPr sz="2385"/>
            </a:lvl7pPr>
            <a:lvl8pPr>
              <a:defRPr sz="2385"/>
            </a:lvl8pPr>
            <a:lvl9pPr>
              <a:defRPr sz="2385"/>
            </a:lvl9pPr>
          </a:lstStyle>
          <a:p>
            <a:pPr lvl="0"/>
            <a:r>
              <a:rPr lang="ja-JP" altLang="en-US" smtClean="0"/>
              <a:t>マスター テキストの書式設定</a:t>
            </a:r>
            <a:endParaRPr lang="ja-JP" altLang="en-US" smtClean="0"/>
          </a:p>
          <a:p>
            <a:pPr lvl="1"/>
            <a:r>
              <a:rPr lang="ja-JP" altLang="en-US" smtClean="0"/>
              <a:t>第 </a:t>
            </a:r>
            <a:r>
              <a:rPr lang="en-US" altLang="ja-JP" smtClean="0"/>
              <a:t>2 </a:t>
            </a:r>
            <a:r>
              <a:rPr lang="ja-JP" altLang="en-US" smtClean="0"/>
              <a:t>レベル</a:t>
            </a:r>
            <a:endParaRPr lang="ja-JP" altLang="en-US" smtClean="0"/>
          </a:p>
          <a:p>
            <a:pPr lvl="2"/>
            <a:r>
              <a:rPr lang="ja-JP" altLang="en-US" smtClean="0"/>
              <a:t>第 </a:t>
            </a:r>
            <a:r>
              <a:rPr lang="en-US" altLang="ja-JP" smtClean="0"/>
              <a:t>3 </a:t>
            </a:r>
            <a:r>
              <a:rPr lang="ja-JP" altLang="en-US" smtClean="0"/>
              <a:t>レベル</a:t>
            </a:r>
            <a:endParaRPr lang="ja-JP" altLang="en-US" smtClean="0"/>
          </a:p>
          <a:p>
            <a:pPr lvl="3"/>
            <a:r>
              <a:rPr lang="ja-JP" altLang="en-US" smtClean="0"/>
              <a:t>第 </a:t>
            </a:r>
            <a:r>
              <a:rPr lang="en-US" altLang="ja-JP" smtClean="0"/>
              <a:t>4 </a:t>
            </a:r>
            <a:r>
              <a:rPr lang="ja-JP" altLang="en-US" smtClean="0"/>
              <a:t>レベル</a:t>
            </a:r>
            <a:endParaRPr lang="ja-JP" altLang="en-US" smtClean="0"/>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751327" y="2332673"/>
            <a:ext cx="3518021" cy="4321564"/>
          </a:xfrm>
        </p:spPr>
        <p:txBody>
          <a:bodyPr/>
          <a:lstStyle>
            <a:lvl1pPr marL="0" indent="0">
              <a:buNone/>
              <a:defRPr sz="1910"/>
            </a:lvl1pPr>
            <a:lvl2pPr marL="545465" indent="0">
              <a:buNone/>
              <a:defRPr sz="1670"/>
            </a:lvl2pPr>
            <a:lvl3pPr marL="1090930" indent="0">
              <a:buNone/>
              <a:defRPr sz="1430"/>
            </a:lvl3pPr>
            <a:lvl4pPr marL="1635760" indent="0">
              <a:buNone/>
              <a:defRPr sz="1190"/>
            </a:lvl4pPr>
            <a:lvl5pPr marL="2181225" indent="0">
              <a:buNone/>
              <a:defRPr sz="1190"/>
            </a:lvl5pPr>
            <a:lvl6pPr marL="2726690" indent="0">
              <a:buNone/>
              <a:defRPr sz="1190"/>
            </a:lvl6pPr>
            <a:lvl7pPr marL="3272155" indent="0">
              <a:buNone/>
              <a:defRPr sz="1190"/>
            </a:lvl7pPr>
            <a:lvl8pPr marL="3817620" indent="0">
              <a:buNone/>
              <a:defRPr sz="1190"/>
            </a:lvl8pPr>
            <a:lvl9pPr marL="4363085" indent="0">
              <a:buNone/>
              <a:defRPr sz="119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51327" y="518372"/>
            <a:ext cx="3518021" cy="1814301"/>
          </a:xfrm>
        </p:spPr>
        <p:txBody>
          <a:bodyPr anchor="b"/>
          <a:lstStyle>
            <a:lvl1pPr>
              <a:defRPr sz="3815"/>
            </a:lvl1pPr>
          </a:lstStyle>
          <a:p>
            <a:r>
              <a:rPr lang="ja-JP" altLang="en-US" smtClean="0"/>
              <a:t>マスター タイトルの書式設定</a:t>
            </a:r>
            <a:endParaRPr lang="en-US" dirty="0"/>
          </a:p>
        </p:txBody>
      </p:sp>
      <p:sp>
        <p:nvSpPr>
          <p:cNvPr id="3" name="Picture Placeholder 2"/>
          <p:cNvSpPr>
            <a:spLocks noGrp="1" noChangeAspect="1"/>
          </p:cNvSpPr>
          <p:nvPr>
            <p:ph type="pic" idx="1" hasCustomPrompt="1"/>
          </p:nvPr>
        </p:nvSpPr>
        <p:spPr>
          <a:xfrm>
            <a:off x="4637199" y="1119540"/>
            <a:ext cx="5522030" cy="5525698"/>
          </a:xfrm>
        </p:spPr>
        <p:txBody>
          <a:bodyPr anchor="t"/>
          <a:lstStyle>
            <a:lvl1pPr marL="0" indent="0">
              <a:buNone/>
              <a:defRPr sz="3815"/>
            </a:lvl1pPr>
            <a:lvl2pPr marL="545465" indent="0">
              <a:buNone/>
              <a:defRPr sz="3340"/>
            </a:lvl2pPr>
            <a:lvl3pPr marL="1090930" indent="0">
              <a:buNone/>
              <a:defRPr sz="2865"/>
            </a:lvl3pPr>
            <a:lvl4pPr marL="1635760" indent="0">
              <a:buNone/>
              <a:defRPr sz="2385"/>
            </a:lvl4pPr>
            <a:lvl5pPr marL="2181225" indent="0">
              <a:buNone/>
              <a:defRPr sz="2385"/>
            </a:lvl5pPr>
            <a:lvl6pPr marL="2726690" indent="0">
              <a:buNone/>
              <a:defRPr sz="2385"/>
            </a:lvl6pPr>
            <a:lvl7pPr marL="3272155" indent="0">
              <a:buNone/>
              <a:defRPr sz="2385"/>
            </a:lvl7pPr>
            <a:lvl8pPr marL="3817620" indent="0">
              <a:buNone/>
              <a:defRPr sz="2385"/>
            </a:lvl8pPr>
            <a:lvl9pPr marL="4363085" indent="0">
              <a:buNone/>
              <a:defRPr sz="2385"/>
            </a:lvl9pPr>
          </a:lstStyle>
          <a:p>
            <a:r>
              <a:rPr lang="ja-JP" altLang="en-US" smtClean="0"/>
              <a:t>アイコンをクリックして図を追加</a:t>
            </a:r>
            <a:endParaRPr lang="en-US" dirty="0"/>
          </a:p>
        </p:txBody>
      </p:sp>
      <p:sp>
        <p:nvSpPr>
          <p:cNvPr id="4" name="Text Placeholder 3"/>
          <p:cNvSpPr>
            <a:spLocks noGrp="1"/>
          </p:cNvSpPr>
          <p:nvPr>
            <p:ph type="body" sz="half" idx="2"/>
          </p:nvPr>
        </p:nvSpPr>
        <p:spPr>
          <a:xfrm>
            <a:off x="751327" y="2332673"/>
            <a:ext cx="3518021" cy="4321564"/>
          </a:xfrm>
        </p:spPr>
        <p:txBody>
          <a:bodyPr/>
          <a:lstStyle>
            <a:lvl1pPr marL="0" indent="0">
              <a:buNone/>
              <a:defRPr sz="1910"/>
            </a:lvl1pPr>
            <a:lvl2pPr marL="545465" indent="0">
              <a:buNone/>
              <a:defRPr sz="1670"/>
            </a:lvl2pPr>
            <a:lvl3pPr marL="1090930" indent="0">
              <a:buNone/>
              <a:defRPr sz="1430"/>
            </a:lvl3pPr>
            <a:lvl4pPr marL="1635760" indent="0">
              <a:buNone/>
              <a:defRPr sz="1190"/>
            </a:lvl4pPr>
            <a:lvl5pPr marL="2181225" indent="0">
              <a:buNone/>
              <a:defRPr sz="1190"/>
            </a:lvl5pPr>
            <a:lvl6pPr marL="2726690" indent="0">
              <a:buNone/>
              <a:defRPr sz="1190"/>
            </a:lvl6pPr>
            <a:lvl7pPr marL="3272155" indent="0">
              <a:buNone/>
              <a:defRPr sz="1190"/>
            </a:lvl7pPr>
            <a:lvl8pPr marL="3817620" indent="0">
              <a:buNone/>
              <a:defRPr sz="1190"/>
            </a:lvl8pPr>
            <a:lvl9pPr marL="4363085" indent="0">
              <a:buNone/>
              <a:defRPr sz="119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9906" y="413979"/>
            <a:ext cx="9407902" cy="150291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49906" y="2069886"/>
            <a:ext cx="9407902" cy="4933531"/>
          </a:xfrm>
          <a:prstGeom prst="rect">
            <a:avLst/>
          </a:prstGeom>
        </p:spPr>
        <p:txBody>
          <a:bodyPr vert="horz" lIns="91440" tIns="45720" rIns="91440" bIns="45720" rtlCol="0">
            <a:normAutofit/>
          </a:bodyPr>
          <a:lstStyle/>
          <a:p>
            <a:pPr lvl="0"/>
            <a:r>
              <a:rPr lang="ja-JP" altLang="en-US" smtClean="0"/>
              <a:t>マスター テキストの書式設定</a:t>
            </a:r>
            <a:endParaRPr lang="ja-JP" altLang="en-US" smtClean="0"/>
          </a:p>
          <a:p>
            <a:pPr lvl="1"/>
            <a:r>
              <a:rPr lang="ja-JP" altLang="en-US" smtClean="0"/>
              <a:t>第 </a:t>
            </a:r>
            <a:r>
              <a:rPr lang="en-US" altLang="ja-JP" smtClean="0"/>
              <a:t>2 </a:t>
            </a:r>
            <a:r>
              <a:rPr lang="ja-JP" altLang="en-US" smtClean="0"/>
              <a:t>レベル</a:t>
            </a:r>
            <a:endParaRPr lang="ja-JP" altLang="en-US" smtClean="0"/>
          </a:p>
          <a:p>
            <a:pPr lvl="2"/>
            <a:r>
              <a:rPr lang="ja-JP" altLang="en-US" smtClean="0"/>
              <a:t>第 </a:t>
            </a:r>
            <a:r>
              <a:rPr lang="en-US" altLang="ja-JP" smtClean="0"/>
              <a:t>3 </a:t>
            </a:r>
            <a:r>
              <a:rPr lang="ja-JP" altLang="en-US" smtClean="0"/>
              <a:t>レベル</a:t>
            </a:r>
            <a:endParaRPr lang="ja-JP" altLang="en-US" smtClean="0"/>
          </a:p>
          <a:p>
            <a:pPr lvl="3"/>
            <a:r>
              <a:rPr lang="ja-JP" altLang="en-US" smtClean="0"/>
              <a:t>第 </a:t>
            </a:r>
            <a:r>
              <a:rPr lang="en-US" altLang="ja-JP" smtClean="0"/>
              <a:t>4 </a:t>
            </a:r>
            <a:r>
              <a:rPr lang="ja-JP" altLang="en-US" smtClean="0"/>
              <a:t>レベル</a:t>
            </a:r>
            <a:endParaRPr lang="ja-JP" altLang="en-US" smtClean="0"/>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49906" y="7206808"/>
            <a:ext cx="2454235" cy="413978"/>
          </a:xfrm>
          <a:prstGeom prst="rect">
            <a:avLst/>
          </a:prstGeom>
        </p:spPr>
        <p:txBody>
          <a:bodyPr vert="horz" lIns="91440" tIns="45720" rIns="91440" bIns="45720" rtlCol="0" anchor="ctr"/>
          <a:lstStyle>
            <a:lvl1pPr algn="l">
              <a:defRPr sz="1430">
                <a:solidFill>
                  <a:schemeClr val="tx1">
                    <a:tint val="75000"/>
                  </a:schemeClr>
                </a:solidFill>
              </a:defRPr>
            </a:lvl1pPr>
          </a:lstStyle>
          <a:p>
            <a:fld id="{C764DE79-268F-4C1A-8933-263129D2AF90}" type="datetimeFigureOut">
              <a:rPr lang="en-US" smtClean="0"/>
            </a:fld>
            <a:endParaRPr lang="en-US" dirty="0"/>
          </a:p>
        </p:txBody>
      </p:sp>
      <p:sp>
        <p:nvSpPr>
          <p:cNvPr id="5" name="Footer Placeholder 4"/>
          <p:cNvSpPr>
            <a:spLocks noGrp="1"/>
          </p:cNvSpPr>
          <p:nvPr>
            <p:ph type="ftr" sz="quarter" idx="3"/>
          </p:nvPr>
        </p:nvSpPr>
        <p:spPr>
          <a:xfrm>
            <a:off x="3613180" y="7206808"/>
            <a:ext cx="3681354" cy="413978"/>
          </a:xfrm>
          <a:prstGeom prst="rect">
            <a:avLst/>
          </a:prstGeom>
        </p:spPr>
        <p:txBody>
          <a:bodyPr vert="horz" lIns="91440" tIns="45720" rIns="91440" bIns="45720" rtlCol="0" anchor="ctr"/>
          <a:lstStyle>
            <a:lvl1pPr algn="ctr">
              <a:defRPr sz="143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703572" y="7206808"/>
            <a:ext cx="2454235" cy="413978"/>
          </a:xfrm>
          <a:prstGeom prst="rect">
            <a:avLst/>
          </a:prstGeom>
        </p:spPr>
        <p:txBody>
          <a:bodyPr vert="horz" lIns="91440" tIns="45720" rIns="91440" bIns="45720" rtlCol="0" anchor="ctr"/>
          <a:lstStyle>
            <a:lvl1pPr algn="r">
              <a:defRPr sz="1430">
                <a:solidFill>
                  <a:schemeClr val="tx1">
                    <a:tint val="75000"/>
                  </a:schemeClr>
                </a:solidFill>
              </a:defRPr>
            </a:lvl1pPr>
          </a:lstStyle>
          <a:p>
            <a:fld id="{48F63A3B-78C7-47BE-AE5E-E10140E04643}" type="slidenum">
              <a:rPr lang="en-US" smtClean="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1090295" rtl="0" eaLnBrk="1" latinLnBrk="0" hangingPunct="1">
        <a:lnSpc>
          <a:spcPct val="90000"/>
        </a:lnSpc>
        <a:spcBef>
          <a:spcPct val="0"/>
        </a:spcBef>
        <a:buNone/>
        <a:defRPr kumimoji="1" sz="5250" kern="1200">
          <a:solidFill>
            <a:schemeClr val="tx1"/>
          </a:solidFill>
          <a:latin typeface="+mj-lt"/>
          <a:ea typeface="+mj-ea"/>
          <a:cs typeface="+mj-cs"/>
        </a:defRPr>
      </a:lvl1pPr>
    </p:titleStyle>
    <p:bodyStyle>
      <a:lvl1pPr marL="272415" indent="-272415" algn="l" defTabSz="1090295" rtl="0" eaLnBrk="1" latinLnBrk="0" hangingPunct="1">
        <a:lnSpc>
          <a:spcPct val="90000"/>
        </a:lnSpc>
        <a:spcBef>
          <a:spcPts val="1190"/>
        </a:spcBef>
        <a:buFont typeface="Arial" pitchFamily="34" charset="0"/>
        <a:buChar char="•"/>
        <a:defRPr kumimoji="1" sz="3340" kern="1200">
          <a:solidFill>
            <a:schemeClr val="tx1"/>
          </a:solidFill>
          <a:latin typeface="+mn-lt"/>
          <a:ea typeface="+mn-ea"/>
          <a:cs typeface="+mn-cs"/>
        </a:defRPr>
      </a:lvl1pPr>
      <a:lvl2pPr marL="817880" indent="-272415" algn="l" defTabSz="1090295" rtl="0" eaLnBrk="1" latinLnBrk="0" hangingPunct="1">
        <a:lnSpc>
          <a:spcPct val="90000"/>
        </a:lnSpc>
        <a:spcBef>
          <a:spcPts val="595"/>
        </a:spcBef>
        <a:buFont typeface="Arial" pitchFamily="34" charset="0"/>
        <a:buChar char="•"/>
        <a:defRPr kumimoji="1" sz="2865" kern="1200">
          <a:solidFill>
            <a:schemeClr val="tx1"/>
          </a:solidFill>
          <a:latin typeface="+mn-lt"/>
          <a:ea typeface="+mn-ea"/>
          <a:cs typeface="+mn-cs"/>
        </a:defRPr>
      </a:lvl2pPr>
      <a:lvl3pPr marL="1363345" indent="-272415" algn="l" defTabSz="1090295" rtl="0" eaLnBrk="1" latinLnBrk="0" hangingPunct="1">
        <a:lnSpc>
          <a:spcPct val="90000"/>
        </a:lnSpc>
        <a:spcBef>
          <a:spcPts val="595"/>
        </a:spcBef>
        <a:buFont typeface="Arial" pitchFamily="34" charset="0"/>
        <a:buChar char="•"/>
        <a:defRPr kumimoji="1" sz="2385" kern="1200">
          <a:solidFill>
            <a:schemeClr val="tx1"/>
          </a:solidFill>
          <a:latin typeface="+mn-lt"/>
          <a:ea typeface="+mn-ea"/>
          <a:cs typeface="+mn-cs"/>
        </a:defRPr>
      </a:lvl3pPr>
      <a:lvl4pPr marL="1908810" indent="-272415" algn="l" defTabSz="1090295" rtl="0" eaLnBrk="1" latinLnBrk="0" hangingPunct="1">
        <a:lnSpc>
          <a:spcPct val="90000"/>
        </a:lnSpc>
        <a:spcBef>
          <a:spcPts val="595"/>
        </a:spcBef>
        <a:buFont typeface="Arial" pitchFamily="34" charset="0"/>
        <a:buChar char="•"/>
        <a:defRPr kumimoji="1" sz="2150" kern="1200">
          <a:solidFill>
            <a:schemeClr val="tx1"/>
          </a:solidFill>
          <a:latin typeface="+mn-lt"/>
          <a:ea typeface="+mn-ea"/>
          <a:cs typeface="+mn-cs"/>
        </a:defRPr>
      </a:lvl4pPr>
      <a:lvl5pPr marL="2454275" indent="-272415" algn="l" defTabSz="1090295" rtl="0" eaLnBrk="1" latinLnBrk="0" hangingPunct="1">
        <a:lnSpc>
          <a:spcPct val="90000"/>
        </a:lnSpc>
        <a:spcBef>
          <a:spcPts val="595"/>
        </a:spcBef>
        <a:buFont typeface="Arial" pitchFamily="34" charset="0"/>
        <a:buChar char="•"/>
        <a:defRPr kumimoji="1" sz="2150" kern="1200">
          <a:solidFill>
            <a:schemeClr val="tx1"/>
          </a:solidFill>
          <a:latin typeface="+mn-lt"/>
          <a:ea typeface="+mn-ea"/>
          <a:cs typeface="+mn-cs"/>
        </a:defRPr>
      </a:lvl5pPr>
      <a:lvl6pPr marL="2999105" indent="-272415" algn="l" defTabSz="1090295" rtl="0" eaLnBrk="1" latinLnBrk="0" hangingPunct="1">
        <a:lnSpc>
          <a:spcPct val="90000"/>
        </a:lnSpc>
        <a:spcBef>
          <a:spcPts val="595"/>
        </a:spcBef>
        <a:buFont typeface="Arial" pitchFamily="34" charset="0"/>
        <a:buChar char="•"/>
        <a:defRPr kumimoji="1" sz="2150" kern="1200">
          <a:solidFill>
            <a:schemeClr val="tx1"/>
          </a:solidFill>
          <a:latin typeface="+mn-lt"/>
          <a:ea typeface="+mn-ea"/>
          <a:cs typeface="+mn-cs"/>
        </a:defRPr>
      </a:lvl6pPr>
      <a:lvl7pPr marL="3544570" indent="-272415" algn="l" defTabSz="1090295" rtl="0" eaLnBrk="1" latinLnBrk="0" hangingPunct="1">
        <a:lnSpc>
          <a:spcPct val="90000"/>
        </a:lnSpc>
        <a:spcBef>
          <a:spcPts val="595"/>
        </a:spcBef>
        <a:buFont typeface="Arial" pitchFamily="34" charset="0"/>
        <a:buChar char="•"/>
        <a:defRPr kumimoji="1" sz="2150" kern="1200">
          <a:solidFill>
            <a:schemeClr val="tx1"/>
          </a:solidFill>
          <a:latin typeface="+mn-lt"/>
          <a:ea typeface="+mn-ea"/>
          <a:cs typeface="+mn-cs"/>
        </a:defRPr>
      </a:lvl7pPr>
      <a:lvl8pPr marL="4090035" indent="-272415" algn="l" defTabSz="1090295" rtl="0" eaLnBrk="1" latinLnBrk="0" hangingPunct="1">
        <a:lnSpc>
          <a:spcPct val="90000"/>
        </a:lnSpc>
        <a:spcBef>
          <a:spcPts val="595"/>
        </a:spcBef>
        <a:buFont typeface="Arial" pitchFamily="34" charset="0"/>
        <a:buChar char="•"/>
        <a:defRPr kumimoji="1" sz="2150" kern="1200">
          <a:solidFill>
            <a:schemeClr val="tx1"/>
          </a:solidFill>
          <a:latin typeface="+mn-lt"/>
          <a:ea typeface="+mn-ea"/>
          <a:cs typeface="+mn-cs"/>
        </a:defRPr>
      </a:lvl8pPr>
      <a:lvl9pPr marL="4635500" indent="-272415" algn="l" defTabSz="1090295" rtl="0" eaLnBrk="1" latinLnBrk="0" hangingPunct="1">
        <a:lnSpc>
          <a:spcPct val="90000"/>
        </a:lnSpc>
        <a:spcBef>
          <a:spcPts val="595"/>
        </a:spcBef>
        <a:buFont typeface="Arial" pitchFamily="34" charset="0"/>
        <a:buChar char="•"/>
        <a:defRPr kumimoji="1" sz="2150" kern="1200">
          <a:solidFill>
            <a:schemeClr val="tx1"/>
          </a:solidFill>
          <a:latin typeface="+mn-lt"/>
          <a:ea typeface="+mn-ea"/>
          <a:cs typeface="+mn-cs"/>
        </a:defRPr>
      </a:lvl9pPr>
    </p:bodyStyle>
    <p:otherStyle>
      <a:defPPr>
        <a:defRPr lang="en-US"/>
      </a:defPPr>
      <a:lvl1pPr marL="0" algn="l" defTabSz="1090295" rtl="0" eaLnBrk="1" latinLnBrk="0" hangingPunct="1">
        <a:defRPr kumimoji="1" sz="2150" kern="1200">
          <a:solidFill>
            <a:schemeClr val="tx1"/>
          </a:solidFill>
          <a:latin typeface="+mn-lt"/>
          <a:ea typeface="+mn-ea"/>
          <a:cs typeface="+mn-cs"/>
        </a:defRPr>
      </a:lvl1pPr>
      <a:lvl2pPr marL="545465" algn="l" defTabSz="1090295" rtl="0" eaLnBrk="1" latinLnBrk="0" hangingPunct="1">
        <a:defRPr kumimoji="1" sz="2150" kern="1200">
          <a:solidFill>
            <a:schemeClr val="tx1"/>
          </a:solidFill>
          <a:latin typeface="+mn-lt"/>
          <a:ea typeface="+mn-ea"/>
          <a:cs typeface="+mn-cs"/>
        </a:defRPr>
      </a:lvl2pPr>
      <a:lvl3pPr marL="1090930" algn="l" defTabSz="1090295" rtl="0" eaLnBrk="1" latinLnBrk="0" hangingPunct="1">
        <a:defRPr kumimoji="1" sz="2150" kern="1200">
          <a:solidFill>
            <a:schemeClr val="tx1"/>
          </a:solidFill>
          <a:latin typeface="+mn-lt"/>
          <a:ea typeface="+mn-ea"/>
          <a:cs typeface="+mn-cs"/>
        </a:defRPr>
      </a:lvl3pPr>
      <a:lvl4pPr marL="1635760" algn="l" defTabSz="1090295" rtl="0" eaLnBrk="1" latinLnBrk="0" hangingPunct="1">
        <a:defRPr kumimoji="1" sz="2150" kern="1200">
          <a:solidFill>
            <a:schemeClr val="tx1"/>
          </a:solidFill>
          <a:latin typeface="+mn-lt"/>
          <a:ea typeface="+mn-ea"/>
          <a:cs typeface="+mn-cs"/>
        </a:defRPr>
      </a:lvl4pPr>
      <a:lvl5pPr marL="2181225" algn="l" defTabSz="1090295" rtl="0" eaLnBrk="1" latinLnBrk="0" hangingPunct="1">
        <a:defRPr kumimoji="1" sz="2150" kern="1200">
          <a:solidFill>
            <a:schemeClr val="tx1"/>
          </a:solidFill>
          <a:latin typeface="+mn-lt"/>
          <a:ea typeface="+mn-ea"/>
          <a:cs typeface="+mn-cs"/>
        </a:defRPr>
      </a:lvl5pPr>
      <a:lvl6pPr marL="2726690" algn="l" defTabSz="1090295" rtl="0" eaLnBrk="1" latinLnBrk="0" hangingPunct="1">
        <a:defRPr kumimoji="1" sz="2150" kern="1200">
          <a:solidFill>
            <a:schemeClr val="tx1"/>
          </a:solidFill>
          <a:latin typeface="+mn-lt"/>
          <a:ea typeface="+mn-ea"/>
          <a:cs typeface="+mn-cs"/>
        </a:defRPr>
      </a:lvl6pPr>
      <a:lvl7pPr marL="3272155" algn="l" defTabSz="1090295" rtl="0" eaLnBrk="1" latinLnBrk="0" hangingPunct="1">
        <a:defRPr kumimoji="1" sz="2150" kern="1200">
          <a:solidFill>
            <a:schemeClr val="tx1"/>
          </a:solidFill>
          <a:latin typeface="+mn-lt"/>
          <a:ea typeface="+mn-ea"/>
          <a:cs typeface="+mn-cs"/>
        </a:defRPr>
      </a:lvl7pPr>
      <a:lvl8pPr marL="3817620" algn="l" defTabSz="1090295" rtl="0" eaLnBrk="1" latinLnBrk="0" hangingPunct="1">
        <a:defRPr kumimoji="1" sz="2150" kern="1200">
          <a:solidFill>
            <a:schemeClr val="tx1"/>
          </a:solidFill>
          <a:latin typeface="+mn-lt"/>
          <a:ea typeface="+mn-ea"/>
          <a:cs typeface="+mn-cs"/>
        </a:defRPr>
      </a:lvl8pPr>
      <a:lvl9pPr marL="4363085" algn="l" defTabSz="1090295" rtl="0" eaLnBrk="1" latinLnBrk="0" hangingPunct="1">
        <a:defRPr kumimoji="1" sz="21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6.png"/><Relationship Id="rId8" Type="http://schemas.microsoft.com/office/2007/relationships/hdphoto" Target="../media/hdphoto3.wdp"/><Relationship Id="rId7" Type="http://schemas.openxmlformats.org/officeDocument/2006/relationships/image" Target="../media/image5.png"/><Relationship Id="rId6" Type="http://schemas.microsoft.com/office/2007/relationships/hdphoto" Target="../media/hdphoto2.wdp"/><Relationship Id="rId5" Type="http://schemas.openxmlformats.org/officeDocument/2006/relationships/image" Target="../media/image4.png"/><Relationship Id="rId4" Type="http://schemas.microsoft.com/office/2007/relationships/hdphoto" Target="../media/hdphoto1.wdp"/><Relationship Id="rId3" Type="http://schemas.openxmlformats.org/officeDocument/2006/relationships/image" Target="../media/image3.png"/><Relationship Id="rId2" Type="http://schemas.openxmlformats.org/officeDocument/2006/relationships/image" Target="../media/image2.jpeg"/><Relationship Id="rId10" Type="http://schemas.openxmlformats.org/officeDocument/2006/relationships/slideLayout" Target="../slideLayouts/slideLayout2.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図 1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5973097" y="3576"/>
            <a:ext cx="4934616" cy="3260099"/>
          </a:xfrm>
          <a:prstGeom prst="rect">
            <a:avLst/>
          </a:prstGeom>
        </p:spPr>
      </p:pic>
      <p:sp>
        <p:nvSpPr>
          <p:cNvPr id="11" name="正方形/長方形 10"/>
          <p:cNvSpPr/>
          <p:nvPr/>
        </p:nvSpPr>
        <p:spPr>
          <a:xfrm>
            <a:off x="0" y="3206483"/>
            <a:ext cx="10907713" cy="1094055"/>
          </a:xfrm>
          <a:prstGeom prst="rect">
            <a:avLst/>
          </a:prstGeom>
          <a:blipFill dpi="0" rotWithShape="1">
            <a:blip r:embed="rId2">
              <a:alphaModFix amt="38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0" y="4300711"/>
            <a:ext cx="10907713" cy="3474864"/>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73025" y="1082675"/>
            <a:ext cx="4713605" cy="2660015"/>
          </a:xfrm>
          <a:prstGeom prst="rect">
            <a:avLst/>
          </a:prstGeom>
          <a:effectLst>
            <a:outerShdw blurRad="50800" dist="38100" dir="5400000" algn="t" rotWithShape="0">
              <a:prstClr val="black">
                <a:alpha val="40000"/>
              </a:prstClr>
            </a:outerShdw>
          </a:effectLst>
          <a:scene3d>
            <a:camera prst="orthographicFront"/>
            <a:lightRig rig="threePt" dir="t"/>
          </a:scene3d>
          <a:sp3d prstMaterial="dkEdge">
            <a:bevelT prst="relaxedInset"/>
          </a:sp3d>
        </p:spPr>
        <p:txBody>
          <a:bodyPr wrap="none">
            <a:normAutofit/>
          </a:bodyPr>
          <a:lstStyle/>
          <a:p>
            <a:pPr algn="l"/>
            <a:r>
              <a:rPr lang="ja-JP" altLang="en-US" sz="6600" b="1" dirty="0" smtClean="0">
                <a:solidFill>
                  <a:srgbClr val="FF0000"/>
                </a:solidFill>
                <a:latin typeface="メイリオ" pitchFamily="50" charset="-128"/>
                <a:ea typeface="メイリオ" pitchFamily="50" charset="-128"/>
              </a:rPr>
              <a:t>豊洲コート</a:t>
            </a:r>
            <a:endParaRPr lang="ja-JP" altLang="en-US" sz="6600" b="1" dirty="0" smtClean="0">
              <a:solidFill>
                <a:srgbClr val="FF0000"/>
              </a:solidFill>
              <a:latin typeface="メイリオ" pitchFamily="50" charset="-128"/>
              <a:ea typeface="メイリオ" pitchFamily="50" charset="-128"/>
            </a:endParaRPr>
          </a:p>
          <a:p>
            <a:pPr algn="l"/>
            <a:r>
              <a:rPr lang="ja-JP" altLang="en-US" sz="6600" b="1" dirty="0" smtClean="0">
                <a:solidFill>
                  <a:srgbClr val="FF0000"/>
                </a:solidFill>
                <a:latin typeface="メイリオ" pitchFamily="50" charset="-128"/>
                <a:ea typeface="メイリオ" pitchFamily="50" charset="-128"/>
              </a:rPr>
              <a:t>割引券プレゼント</a:t>
            </a:r>
            <a:r>
              <a:rPr lang="ja-JP" altLang="en-US" sz="6600" b="1" dirty="0" smtClean="0">
                <a:solidFill>
                  <a:srgbClr val="FF0000"/>
                </a:solidFill>
                <a:latin typeface="メイリオ" pitchFamily="50" charset="-128"/>
                <a:ea typeface="メイリオ" pitchFamily="50" charset="-128"/>
              </a:rPr>
              <a:t>！</a:t>
            </a:r>
            <a:endParaRPr lang="ja-JP" altLang="en-US" sz="6600" b="1" dirty="0" smtClean="0">
              <a:solidFill>
                <a:srgbClr val="FF0000"/>
              </a:solidFill>
              <a:latin typeface="メイリオ" pitchFamily="50" charset="-128"/>
              <a:ea typeface="メイリオ" pitchFamily="50" charset="-128"/>
            </a:endParaRPr>
          </a:p>
        </p:txBody>
      </p:sp>
      <p:sp>
        <p:nvSpPr>
          <p:cNvPr id="8" name="正方形/長方形 7"/>
          <p:cNvSpPr/>
          <p:nvPr/>
        </p:nvSpPr>
        <p:spPr>
          <a:xfrm>
            <a:off x="36195" y="3198495"/>
            <a:ext cx="10852785" cy="890905"/>
          </a:xfrm>
          <a:prstGeom prst="rect">
            <a:avLst/>
          </a:prstGeom>
          <a:effectLst>
            <a:outerShdw blurRad="25400" dist="76200" dir="2700000" algn="tl" rotWithShape="0">
              <a:prstClr val="black">
                <a:alpha val="40000"/>
              </a:prstClr>
            </a:outerShdw>
          </a:effectLst>
        </p:spPr>
        <p:txBody>
          <a:bodyPr wrap="square">
            <a:noAutofit/>
          </a:bodyPr>
          <a:lstStyle/>
          <a:p>
            <a:pPr algn="ctr"/>
            <a:r>
              <a:rPr lang="ja-JP" altLang="en-US" sz="3300" b="1" spc="600" dirty="0">
                <a:solidFill>
                  <a:srgbClr val="FF0000"/>
                </a:solidFill>
                <a:latin typeface="メイリオ" pitchFamily="50" charset="-128"/>
                <a:ea typeface="メイリオ" pitchFamily="50" charset="-128"/>
              </a:rPr>
              <a:t>期間中東陽町芝</a:t>
            </a:r>
            <a:r>
              <a:rPr lang="ja-JP" altLang="en-US" sz="3300" b="1" spc="600" dirty="0">
                <a:solidFill>
                  <a:srgbClr val="FF0000"/>
                </a:solidFill>
                <a:latin typeface="メイリオ" pitchFamily="50" charset="-128"/>
                <a:ea typeface="メイリオ" pitchFamily="50" charset="-128"/>
              </a:rPr>
              <a:t>コートの指定時間</a:t>
            </a:r>
            <a:r>
              <a:rPr lang="ja-JP" altLang="en-US" sz="3300" b="1" spc="600" dirty="0">
                <a:solidFill>
                  <a:srgbClr val="FF0000"/>
                </a:solidFill>
                <a:latin typeface="メイリオ" pitchFamily="50" charset="-128"/>
                <a:ea typeface="メイリオ" pitchFamily="50" charset="-128"/>
              </a:rPr>
              <a:t>を利用すると</a:t>
            </a:r>
            <a:endParaRPr lang="ja-JP" altLang="en-US" sz="3300" b="1" spc="600" dirty="0">
              <a:solidFill>
                <a:srgbClr val="FF0000"/>
              </a:solidFill>
              <a:latin typeface="メイリオ" pitchFamily="50" charset="-128"/>
              <a:ea typeface="メイリオ" pitchFamily="50" charset="-128"/>
            </a:endParaRPr>
          </a:p>
          <a:p>
            <a:pPr algn="ctr"/>
            <a:r>
              <a:rPr lang="ja-JP" altLang="en-US" sz="3300" b="1" spc="600" dirty="0">
                <a:solidFill>
                  <a:srgbClr val="FF0000"/>
                </a:solidFill>
                <a:latin typeface="メイリオ" pitchFamily="50" charset="-128"/>
                <a:ea typeface="メイリオ" pitchFamily="50" charset="-128"/>
              </a:rPr>
              <a:t>豊洲</a:t>
            </a:r>
            <a:r>
              <a:rPr lang="en-US" altLang="ja-JP" sz="3300" b="1" spc="600" dirty="0">
                <a:solidFill>
                  <a:srgbClr val="FF0000"/>
                </a:solidFill>
                <a:latin typeface="メイリオ" pitchFamily="50" charset="-128"/>
                <a:ea typeface="メイリオ" pitchFamily="50" charset="-128"/>
              </a:rPr>
              <a:t>\10,000</a:t>
            </a:r>
            <a:r>
              <a:rPr lang="ja-JP" altLang="en-US" sz="3300" b="1" spc="600" dirty="0">
                <a:solidFill>
                  <a:srgbClr val="FF0000"/>
                </a:solidFill>
                <a:latin typeface="メイリオ" pitchFamily="50" charset="-128"/>
                <a:ea typeface="メイリオ" pitchFamily="50" charset="-128"/>
              </a:rPr>
              <a:t>割引券</a:t>
            </a:r>
            <a:r>
              <a:rPr lang="ja-JP" altLang="en-US" sz="3300" b="1" spc="600" dirty="0">
                <a:solidFill>
                  <a:srgbClr val="FF0000"/>
                </a:solidFill>
                <a:latin typeface="メイリオ" pitchFamily="50" charset="-128"/>
                <a:ea typeface="メイリオ" pitchFamily="50" charset="-128"/>
              </a:rPr>
              <a:t>がもらえます</a:t>
            </a:r>
            <a:r>
              <a:rPr lang="en-US" altLang="ja-JP" sz="3300" b="1" spc="600" dirty="0">
                <a:solidFill>
                  <a:srgbClr val="FF0000"/>
                </a:solidFill>
                <a:latin typeface="メイリオ" pitchFamily="50" charset="-128"/>
                <a:ea typeface="メイリオ" pitchFamily="50" charset="-128"/>
              </a:rPr>
              <a:t>!!</a:t>
            </a:r>
            <a:endParaRPr lang="en-US" altLang="ja-JP" sz="3300" b="1" spc="600" dirty="0">
              <a:solidFill>
                <a:srgbClr val="FF0000"/>
              </a:solidFill>
              <a:latin typeface="メイリオ" pitchFamily="50" charset="-128"/>
              <a:ea typeface="メイリオ" pitchFamily="50" charset="-128"/>
            </a:endParaRPr>
          </a:p>
        </p:txBody>
      </p:sp>
      <p:sp>
        <p:nvSpPr>
          <p:cNvPr id="31" name="正方形/長方形 30"/>
          <p:cNvSpPr/>
          <p:nvPr/>
        </p:nvSpPr>
        <p:spPr>
          <a:xfrm>
            <a:off x="14605" y="4265295"/>
            <a:ext cx="6227445" cy="2327910"/>
          </a:xfrm>
          <a:prstGeom prst="rect">
            <a:avLst/>
          </a:prstGeom>
        </p:spPr>
        <p:txBody>
          <a:bodyPr wrap="square">
            <a:noAutofit/>
          </a:bodyPr>
          <a:lstStyle/>
          <a:p>
            <a:pPr>
              <a:lnSpc>
                <a:spcPct val="150000"/>
              </a:lnSpc>
            </a:pPr>
            <a:r>
              <a:rPr lang="ja-JP" altLang="en-US" sz="2000" b="1" dirty="0" smtClean="0">
                <a:latin typeface="メイリオ" pitchFamily="50" charset="-128"/>
                <a:ea typeface="メイリオ" pitchFamily="50" charset="-128"/>
                <a:sym typeface="+mn-ea"/>
              </a:rPr>
              <a:t>～割引適応予約方法～</a:t>
            </a:r>
            <a:endParaRPr lang="ja-JP" altLang="en-US" sz="2000" b="1" dirty="0" smtClean="0">
              <a:latin typeface="メイリオ" pitchFamily="50" charset="-128"/>
              <a:ea typeface="メイリオ" pitchFamily="50" charset="-128"/>
              <a:sym typeface="+mn-ea"/>
            </a:endParaRPr>
          </a:p>
          <a:p>
            <a:pPr>
              <a:lnSpc>
                <a:spcPct val="150000"/>
              </a:lnSpc>
            </a:pPr>
            <a:r>
              <a:rPr lang="ja-JP" altLang="en-US" sz="2000" b="1" dirty="0" smtClean="0">
                <a:latin typeface="メイリオ" pitchFamily="50" charset="-128"/>
                <a:ea typeface="メイリオ" pitchFamily="50" charset="-128"/>
                <a:sym typeface="+mn-ea"/>
              </a:rPr>
              <a:t>⇒</a:t>
            </a:r>
            <a:r>
              <a:rPr lang="en-US" altLang="ja-JP" sz="2000" b="1" dirty="0" smtClean="0">
                <a:latin typeface="メイリオ" pitchFamily="50" charset="-128"/>
                <a:ea typeface="メイリオ" pitchFamily="50" charset="-128"/>
                <a:sym typeface="+mn-ea"/>
              </a:rPr>
              <a:t>Labola</a:t>
            </a:r>
            <a:r>
              <a:rPr lang="ja-JP" altLang="en-US" sz="2000" b="1" dirty="0" smtClean="0">
                <a:latin typeface="メイリオ" pitchFamily="50" charset="-128"/>
                <a:ea typeface="メイリオ" pitchFamily="50" charset="-128"/>
                <a:sym typeface="+mn-ea"/>
              </a:rPr>
              <a:t>にて東陽町コートを検索</a:t>
            </a:r>
            <a:r>
              <a:rPr lang="en-US" altLang="ja-JP" sz="2000" b="1" dirty="0" smtClean="0">
                <a:latin typeface="メイリオ" pitchFamily="50" charset="-128"/>
                <a:ea typeface="メイリオ" pitchFamily="50" charset="-128"/>
                <a:sym typeface="+mn-ea"/>
              </a:rPr>
              <a:t>or</a:t>
            </a:r>
            <a:r>
              <a:rPr lang="ja-JP" altLang="en-US" sz="2000" b="1" dirty="0" smtClean="0">
                <a:latin typeface="メイリオ" pitchFamily="50" charset="-128"/>
                <a:ea typeface="メイリオ" pitchFamily="50" charset="-128"/>
                <a:sym typeface="+mn-ea"/>
              </a:rPr>
              <a:t>右下</a:t>
            </a:r>
            <a:r>
              <a:rPr lang="en-US" altLang="ja-JP" sz="2000" b="1" dirty="0" smtClean="0">
                <a:latin typeface="メイリオ" pitchFamily="50" charset="-128"/>
                <a:ea typeface="メイリオ" pitchFamily="50" charset="-128"/>
                <a:sym typeface="+mn-ea"/>
              </a:rPr>
              <a:t>QR</a:t>
            </a:r>
            <a:r>
              <a:rPr lang="ja-JP" altLang="en-US" sz="2000" b="1" dirty="0" smtClean="0">
                <a:latin typeface="メイリオ" pitchFamily="50" charset="-128"/>
                <a:ea typeface="メイリオ" pitchFamily="50" charset="-128"/>
                <a:sym typeface="+mn-ea"/>
              </a:rPr>
              <a:t>コード</a:t>
            </a:r>
            <a:endParaRPr lang="ja-JP" altLang="en-US" sz="2000" b="1" dirty="0" smtClean="0">
              <a:latin typeface="メイリオ" pitchFamily="50" charset="-128"/>
              <a:ea typeface="メイリオ" pitchFamily="50" charset="-128"/>
              <a:sym typeface="+mn-ea"/>
            </a:endParaRPr>
          </a:p>
          <a:p>
            <a:pPr>
              <a:lnSpc>
                <a:spcPct val="150000"/>
              </a:lnSpc>
            </a:pPr>
            <a:r>
              <a:rPr lang="ja-JP" altLang="en-US" sz="2000" b="1" dirty="0" smtClean="0">
                <a:latin typeface="メイリオ" pitchFamily="50" charset="-128"/>
                <a:ea typeface="メイリオ" pitchFamily="50" charset="-128"/>
                <a:sym typeface="+mn-ea"/>
              </a:rPr>
              <a:t>⇒マッチメイクをクリック</a:t>
            </a:r>
            <a:endParaRPr lang="ja-JP" altLang="en-US" sz="2000" b="1" dirty="0" smtClean="0">
              <a:latin typeface="メイリオ" pitchFamily="50" charset="-128"/>
              <a:ea typeface="メイリオ" pitchFamily="50" charset="-128"/>
              <a:sym typeface="+mn-ea"/>
            </a:endParaRPr>
          </a:p>
          <a:p>
            <a:pPr>
              <a:lnSpc>
                <a:spcPct val="150000"/>
              </a:lnSpc>
            </a:pPr>
            <a:r>
              <a:rPr lang="ja-JP" altLang="en-US" sz="2000" b="1" dirty="0" smtClean="0">
                <a:latin typeface="メイリオ" pitchFamily="50" charset="-128"/>
                <a:ea typeface="メイリオ" pitchFamily="50" charset="-128"/>
                <a:sym typeface="+mn-ea"/>
              </a:rPr>
              <a:t>⇒ご希望日の</a:t>
            </a:r>
            <a:r>
              <a:rPr lang="ja-JP" altLang="en-US" sz="2000" b="1" dirty="0" smtClean="0">
                <a:latin typeface="メイリオ" pitchFamily="50" charset="-128"/>
                <a:ea typeface="メイリオ" pitchFamily="50" charset="-128"/>
                <a:sym typeface="+mn-ea"/>
              </a:rPr>
              <a:t>本イベントをクリックしご予約下さい</a:t>
            </a:r>
            <a:endParaRPr lang="ja-JP" altLang="en-US" sz="2000" b="1" dirty="0" smtClean="0">
              <a:latin typeface="メイリオ" pitchFamily="50" charset="-128"/>
              <a:ea typeface="メイリオ" pitchFamily="50" charset="-128"/>
              <a:sym typeface="+mn-ea"/>
            </a:endParaRPr>
          </a:p>
          <a:p>
            <a:pPr>
              <a:lnSpc>
                <a:spcPct val="150000"/>
              </a:lnSpc>
            </a:pPr>
            <a:r>
              <a:rPr lang="en-US" altLang="ja-JP" sz="2000" b="1" dirty="0" smtClean="0">
                <a:latin typeface="メイリオ" pitchFamily="50" charset="-128"/>
                <a:ea typeface="メイリオ" pitchFamily="50" charset="-128"/>
                <a:sym typeface="+mn-ea"/>
              </a:rPr>
              <a:t>※</a:t>
            </a:r>
            <a:r>
              <a:rPr lang="ja-JP" altLang="en-US" sz="2000" b="1" dirty="0" smtClean="0">
                <a:latin typeface="メイリオ" pitchFamily="50" charset="-128"/>
                <a:ea typeface="メイリオ" pitchFamily="50" charset="-128"/>
                <a:sym typeface="+mn-ea"/>
              </a:rPr>
              <a:t>ご予約時点で</a:t>
            </a:r>
            <a:r>
              <a:rPr lang="en-US" altLang="ja-JP" sz="2000" b="1" dirty="0" smtClean="0">
                <a:latin typeface="メイリオ" pitchFamily="50" charset="-128"/>
                <a:ea typeface="メイリオ" pitchFamily="50" charset="-128"/>
                <a:sym typeface="+mn-ea"/>
              </a:rPr>
              <a:t>100</a:t>
            </a:r>
            <a:r>
              <a:rPr lang="ja-JP" altLang="en-US" sz="2000" b="1" dirty="0" smtClean="0">
                <a:latin typeface="メイリオ" pitchFamily="50" charset="-128"/>
                <a:ea typeface="メイリオ" pitchFamily="50" charset="-128"/>
                <a:sym typeface="+mn-ea"/>
              </a:rPr>
              <a:t>％のキャンセル料かかります</a:t>
            </a:r>
            <a:endParaRPr lang="ja-JP" altLang="en-US" sz="2000" b="1" dirty="0" smtClean="0">
              <a:latin typeface="メイリオ" pitchFamily="50" charset="-128"/>
              <a:ea typeface="メイリオ" pitchFamily="50" charset="-128"/>
              <a:sym typeface="+mn-ea"/>
            </a:endParaRPr>
          </a:p>
          <a:p>
            <a:pPr>
              <a:lnSpc>
                <a:spcPct val="150000"/>
              </a:lnSpc>
            </a:pPr>
            <a:endParaRPr lang="ja-JP" altLang="en-US" sz="2000" b="1" dirty="0" smtClean="0">
              <a:latin typeface="メイリオ" pitchFamily="50" charset="-128"/>
              <a:ea typeface="メイリオ" pitchFamily="50" charset="-128"/>
              <a:sym typeface="+mn-ea"/>
            </a:endParaRPr>
          </a:p>
        </p:txBody>
      </p:sp>
      <p:sp>
        <p:nvSpPr>
          <p:cNvPr id="6" name="正方形/長方形 5"/>
          <p:cNvSpPr/>
          <p:nvPr/>
        </p:nvSpPr>
        <p:spPr>
          <a:xfrm>
            <a:off x="101237" y="345426"/>
            <a:ext cx="5198110" cy="518160"/>
          </a:xfrm>
          <a:prstGeom prst="rect">
            <a:avLst/>
          </a:prstGeom>
          <a:effectLst>
            <a:outerShdw blurRad="12700" dist="38100" dir="5400000" algn="t" rotWithShape="0">
              <a:schemeClr val="bg2">
                <a:lumMod val="75000"/>
                <a:alpha val="29000"/>
              </a:schemeClr>
            </a:outerShdw>
          </a:effectLst>
        </p:spPr>
        <p:txBody>
          <a:bodyPr wrap="none">
            <a:spAutoFit/>
          </a:bodyPr>
          <a:lstStyle/>
          <a:p>
            <a:r>
              <a:rPr lang="ja-JP" altLang="en-US" sz="2800" spc="600" dirty="0">
                <a:solidFill>
                  <a:srgbClr val="FF0000"/>
                </a:solidFill>
              </a:rPr>
              <a:t>各曜日先着１チーム限定！</a:t>
            </a:r>
            <a:endParaRPr lang="ja-JP" altLang="en-US" sz="2800" spc="600" dirty="0">
              <a:solidFill>
                <a:srgbClr val="FF0000"/>
              </a:solidFill>
            </a:endParaRPr>
          </a:p>
        </p:txBody>
      </p:sp>
      <p:sp>
        <p:nvSpPr>
          <p:cNvPr id="12" name="角丸四角形 11"/>
          <p:cNvSpPr/>
          <p:nvPr/>
        </p:nvSpPr>
        <p:spPr>
          <a:xfrm>
            <a:off x="6019165" y="4462145"/>
            <a:ext cx="4716145" cy="2057400"/>
          </a:xfrm>
          <a:prstGeom prst="roundRect">
            <a:avLst/>
          </a:prstGeom>
          <a:noFill/>
          <a:ln w="38100"/>
          <a:extLst>
            <a:ext uri="{909E8E84-426E-40DD-AFC4-6F175D3DCCD1}">
              <a14:hiddenFill xmlns:a14="http://schemas.microsoft.com/office/drawing/2010/main">
                <a:solidFill>
                  <a:schemeClr val="accent2"/>
                </a:solidFill>
              </a14:hiddenFill>
            </a:ext>
          </a:ex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n>
                <a:noFill/>
              </a:ln>
            </a:endParaRPr>
          </a:p>
        </p:txBody>
      </p:sp>
      <p:sp>
        <p:nvSpPr>
          <p:cNvPr id="32" name="正方形/長方形 31"/>
          <p:cNvSpPr/>
          <p:nvPr/>
        </p:nvSpPr>
        <p:spPr>
          <a:xfrm>
            <a:off x="6042025" y="4525010"/>
            <a:ext cx="4609465" cy="2157730"/>
          </a:xfrm>
          <a:prstGeom prst="rect">
            <a:avLst/>
          </a:prstGeom>
          <a:ln>
            <a:noFill/>
          </a:ln>
        </p:spPr>
        <p:txBody>
          <a:bodyPr wrap="square">
            <a:spAutoFit/>
          </a:bodyPr>
          <a:lstStyle/>
          <a:p>
            <a:pPr algn="ctr"/>
            <a:r>
              <a:rPr lang="ja-JP" altLang="en-US" sz="2400" b="1" dirty="0" smtClean="0">
                <a:solidFill>
                  <a:schemeClr val="bg1"/>
                </a:solidFill>
                <a:latin typeface="メイリオ" pitchFamily="50" charset="-128"/>
                <a:ea typeface="メイリオ" pitchFamily="50" charset="-128"/>
              </a:rPr>
              <a:t>東陽町芝コートを</a:t>
            </a:r>
            <a:r>
              <a:rPr lang="ja-JP" altLang="en-US" sz="2400" b="1" dirty="0" smtClean="0">
                <a:solidFill>
                  <a:schemeClr val="bg1"/>
                </a:solidFill>
                <a:latin typeface="メイリオ" pitchFamily="50" charset="-128"/>
                <a:ea typeface="メイリオ" pitchFamily="50" charset="-128"/>
              </a:rPr>
              <a:t>期間中の土日</a:t>
            </a:r>
            <a:endParaRPr lang="ja-JP" altLang="en-US" sz="2400" b="1" dirty="0" smtClean="0">
              <a:solidFill>
                <a:schemeClr val="bg1"/>
              </a:solidFill>
              <a:latin typeface="メイリオ" pitchFamily="50" charset="-128"/>
              <a:ea typeface="メイリオ" pitchFamily="50" charset="-128"/>
            </a:endParaRPr>
          </a:p>
          <a:p>
            <a:pPr algn="ctr"/>
            <a:r>
              <a:rPr lang="en-US" altLang="ja-JP" sz="2400" b="1" dirty="0" smtClean="0">
                <a:solidFill>
                  <a:schemeClr val="bg1"/>
                </a:solidFill>
                <a:latin typeface="メイリオ" pitchFamily="50" charset="-128"/>
                <a:ea typeface="メイリオ" pitchFamily="50" charset="-128"/>
              </a:rPr>
              <a:t>19</a:t>
            </a:r>
            <a:r>
              <a:rPr lang="ja-JP" altLang="en-US" sz="2400" b="1" dirty="0" smtClean="0">
                <a:solidFill>
                  <a:schemeClr val="bg1"/>
                </a:solidFill>
                <a:latin typeface="メイリオ" pitchFamily="50" charset="-128"/>
                <a:ea typeface="メイリオ" pitchFamily="50" charset="-128"/>
              </a:rPr>
              <a:t>～</a:t>
            </a:r>
            <a:r>
              <a:rPr lang="en-US" altLang="ja-JP" sz="2400" b="1" dirty="0" smtClean="0">
                <a:solidFill>
                  <a:schemeClr val="bg1"/>
                </a:solidFill>
                <a:latin typeface="メイリオ" pitchFamily="50" charset="-128"/>
                <a:ea typeface="メイリオ" pitchFamily="50" charset="-128"/>
              </a:rPr>
              <a:t>23</a:t>
            </a:r>
            <a:r>
              <a:rPr lang="ja-JP" altLang="en-US" sz="2400" b="1" dirty="0" smtClean="0">
                <a:solidFill>
                  <a:schemeClr val="bg1"/>
                </a:solidFill>
                <a:latin typeface="メイリオ" pitchFamily="50" charset="-128"/>
                <a:ea typeface="メイリオ" pitchFamily="50" charset="-128"/>
              </a:rPr>
              <a:t>時</a:t>
            </a:r>
            <a:r>
              <a:rPr lang="ja-JP" altLang="en-US" sz="2400" b="1" dirty="0" smtClean="0">
                <a:solidFill>
                  <a:schemeClr val="bg1"/>
                </a:solidFill>
                <a:latin typeface="メイリオ" pitchFamily="50" charset="-128"/>
                <a:ea typeface="メイリオ" pitchFamily="50" charset="-128"/>
              </a:rPr>
              <a:t>をご利用いただくと</a:t>
            </a:r>
            <a:endParaRPr lang="ja-JP" altLang="en-US" sz="2400" b="1" dirty="0" smtClean="0">
              <a:solidFill>
                <a:schemeClr val="bg1"/>
              </a:solidFill>
              <a:latin typeface="メイリオ" pitchFamily="50" charset="-128"/>
              <a:ea typeface="メイリオ" pitchFamily="50" charset="-128"/>
            </a:endParaRPr>
          </a:p>
          <a:p>
            <a:pPr algn="ctr"/>
            <a:r>
              <a:rPr lang="ja-JP" altLang="en-US" sz="2400" b="1" dirty="0" smtClean="0">
                <a:solidFill>
                  <a:schemeClr val="bg1"/>
                </a:solidFill>
                <a:latin typeface="メイリオ" pitchFamily="50" charset="-128"/>
                <a:ea typeface="メイリオ" pitchFamily="50" charset="-128"/>
              </a:rPr>
              <a:t>豊洲コート</a:t>
            </a:r>
            <a:r>
              <a:rPr lang="en-US" altLang="ja-JP" sz="2400" b="1" dirty="0" smtClean="0">
                <a:solidFill>
                  <a:schemeClr val="bg1"/>
                </a:solidFill>
                <a:latin typeface="メイリオ" pitchFamily="50" charset="-128"/>
                <a:ea typeface="メイリオ" pitchFamily="50" charset="-128"/>
              </a:rPr>
              <a:t>10,000</a:t>
            </a:r>
            <a:r>
              <a:rPr lang="ja-JP" altLang="en-US" sz="2400" b="1" dirty="0" smtClean="0">
                <a:solidFill>
                  <a:schemeClr val="bg1"/>
                </a:solidFill>
                <a:latin typeface="メイリオ" pitchFamily="50" charset="-128"/>
                <a:ea typeface="メイリオ" pitchFamily="50" charset="-128"/>
              </a:rPr>
              <a:t>割引券を</a:t>
            </a:r>
            <a:endParaRPr lang="ja-JP" altLang="en-US" sz="2400" b="1" dirty="0" smtClean="0">
              <a:solidFill>
                <a:schemeClr val="bg1"/>
              </a:solidFill>
              <a:latin typeface="メイリオ" pitchFamily="50" charset="-128"/>
              <a:ea typeface="メイリオ" pitchFamily="50" charset="-128"/>
            </a:endParaRPr>
          </a:p>
          <a:p>
            <a:pPr algn="ctr"/>
            <a:r>
              <a:rPr lang="ja-JP" altLang="en-US" sz="2400" b="1" dirty="0" smtClean="0">
                <a:solidFill>
                  <a:schemeClr val="bg1"/>
                </a:solidFill>
                <a:latin typeface="メイリオ" pitchFamily="50" charset="-128"/>
                <a:ea typeface="メイリオ" pitchFamily="50" charset="-128"/>
              </a:rPr>
              <a:t>プレゼント！</a:t>
            </a:r>
            <a:endParaRPr lang="ja-JP" altLang="en-US" sz="2400" b="1" dirty="0" smtClean="0">
              <a:solidFill>
                <a:schemeClr val="bg1"/>
              </a:solidFill>
              <a:latin typeface="メイリオ" pitchFamily="50" charset="-128"/>
              <a:ea typeface="メイリオ" pitchFamily="50" charset="-128"/>
            </a:endParaRPr>
          </a:p>
          <a:p>
            <a:pPr algn="ctr"/>
            <a:r>
              <a:rPr lang="ja-JP" altLang="en-US" sz="2400" b="1" dirty="0" smtClean="0">
                <a:solidFill>
                  <a:schemeClr val="bg1"/>
                </a:solidFill>
                <a:latin typeface="メイリオ" pitchFamily="50" charset="-128"/>
                <a:ea typeface="メイリオ" pitchFamily="50" charset="-128"/>
              </a:rPr>
              <a:t>この機会に</a:t>
            </a:r>
            <a:r>
              <a:rPr lang="ja-JP" altLang="en-US" sz="2400" b="1" dirty="0" smtClean="0">
                <a:solidFill>
                  <a:schemeClr val="bg1"/>
                </a:solidFill>
                <a:latin typeface="メイリオ" pitchFamily="50" charset="-128"/>
                <a:ea typeface="メイリオ" pitchFamily="50" charset="-128"/>
              </a:rPr>
              <a:t>是非ご利用下さい！</a:t>
            </a:r>
            <a:endParaRPr lang="ja-JP" altLang="en-US" sz="2400" b="1" dirty="0" smtClean="0">
              <a:solidFill>
                <a:schemeClr val="bg1"/>
              </a:solidFill>
              <a:latin typeface="メイリオ" pitchFamily="50" charset="-128"/>
              <a:ea typeface="メイリオ" pitchFamily="50" charset="-128"/>
            </a:endParaRPr>
          </a:p>
          <a:p>
            <a:pPr algn="ctr"/>
            <a:endParaRPr lang="en-US" sz="1200"/>
          </a:p>
        </p:txBody>
      </p:sp>
      <p:sp>
        <p:nvSpPr>
          <p:cNvPr id="15" name="正方形/長方形 14"/>
          <p:cNvSpPr/>
          <p:nvPr/>
        </p:nvSpPr>
        <p:spPr>
          <a:xfrm>
            <a:off x="-1" y="6916995"/>
            <a:ext cx="10907713" cy="838942"/>
          </a:xfrm>
          <a:prstGeom prst="rect">
            <a:avLst/>
          </a:prstGeom>
          <a:pattFill prst="pct60">
            <a:fgClr>
              <a:srgbClr val="FF0000"/>
            </a:fgClr>
            <a:bgClr>
              <a:srgbClr val="C00000"/>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1022978" y="7152386"/>
            <a:ext cx="9031330" cy="441325"/>
          </a:xfrm>
          <a:prstGeom prst="rect">
            <a:avLst/>
          </a:prstGeom>
        </p:spPr>
        <p:txBody>
          <a:bodyPr wrap="square">
            <a:spAutoFit/>
          </a:bodyPr>
          <a:lstStyle/>
          <a:p>
            <a:pPr algn="ctr"/>
            <a:r>
              <a:rPr lang="ja-JP" altLang="en-US" b="1" dirty="0" smtClean="0">
                <a:latin typeface="メイリオ" pitchFamily="50" charset="-128"/>
                <a:ea typeface="メイリオ" pitchFamily="50" charset="-128"/>
              </a:rPr>
              <a:t>フットサルクラブ東京　フェイスブック・ＨＰにてお得情報掲載中</a:t>
            </a:r>
            <a:r>
              <a:rPr lang="en-US" altLang="ja-JP" b="1" dirty="0" smtClean="0">
                <a:latin typeface="メイリオ" pitchFamily="50" charset="-128"/>
                <a:ea typeface="メイリオ" pitchFamily="50" charset="-128"/>
              </a:rPr>
              <a:t>!!</a:t>
            </a:r>
            <a:endParaRPr lang="ja-JP" altLang="en-US" b="1" dirty="0">
              <a:latin typeface="メイリオ" pitchFamily="50" charset="-128"/>
              <a:ea typeface="メイリオ" pitchFamily="50" charset="-128"/>
            </a:endParaRPr>
          </a:p>
        </p:txBody>
      </p:sp>
      <p:pic>
        <p:nvPicPr>
          <p:cNvPr id="16" name="図 15"/>
          <p:cNvPicPr>
            <a:picLocks noChangeAspect="1"/>
          </p:cNvPicPr>
          <p:nvPr/>
        </p:nvPicPr>
        <p:blipFill>
          <a:blip r:embed="rId3" cstate="print">
            <a:extLst>
              <a:ext uri="{BEBA8EAE-BF5A-486C-A8C5-ECC9F3942E4B}">
                <a14:imgProps xmlns:a14="http://schemas.microsoft.com/office/drawing/2010/main">
                  <a14:imgLayer r:embed="rId4">
                    <a14:imgEffect>
                      <a14:artisticTexturizer/>
                    </a14:imgEffect>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8494395" y="1932305"/>
            <a:ext cx="2371725" cy="1433830"/>
          </a:xfrm>
          <a:prstGeom prst="rect">
            <a:avLst/>
          </a:prstGeom>
        </p:spPr>
      </p:pic>
      <p:sp>
        <p:nvSpPr>
          <p:cNvPr id="3" name="正方形/長方形 2"/>
          <p:cNvSpPr/>
          <p:nvPr/>
        </p:nvSpPr>
        <p:spPr>
          <a:xfrm>
            <a:off x="8711747" y="2009362"/>
            <a:ext cx="2011680" cy="1020445"/>
          </a:xfrm>
          <a:prstGeom prst="rect">
            <a:avLst/>
          </a:prstGeom>
        </p:spPr>
        <p:txBody>
          <a:bodyPr wrap="none">
            <a:spAutoFit/>
          </a:bodyPr>
          <a:lstStyle/>
          <a:p>
            <a:pPr algn="ctr"/>
            <a:r>
              <a:rPr lang="ja-JP" altLang="en-US" b="1" dirty="0">
                <a:latin typeface="メイリオ" pitchFamily="50" charset="-128"/>
                <a:ea typeface="メイリオ" pitchFamily="50" charset="-128"/>
              </a:rPr>
              <a:t>２</a:t>
            </a:r>
            <a:r>
              <a:rPr lang="ja-JP" altLang="en-US" sz="1400" b="1" dirty="0">
                <a:latin typeface="メイリオ" pitchFamily="50" charset="-128"/>
                <a:ea typeface="メイリオ" pitchFamily="50" charset="-128"/>
              </a:rPr>
              <a:t>月</a:t>
            </a:r>
            <a:r>
              <a:rPr lang="ja-JP" altLang="en-US" b="1" dirty="0">
                <a:latin typeface="メイリオ" pitchFamily="50" charset="-128"/>
                <a:ea typeface="メイリオ" pitchFamily="50" charset="-128"/>
              </a:rPr>
              <a:t>１</a:t>
            </a:r>
            <a:r>
              <a:rPr lang="ja-JP" altLang="en-US" sz="1400" b="1" dirty="0">
                <a:latin typeface="メイリオ" pitchFamily="50" charset="-128"/>
                <a:ea typeface="メイリオ" pitchFamily="50" charset="-128"/>
              </a:rPr>
              <a:t>日（木</a:t>
            </a:r>
            <a:r>
              <a:rPr lang="ja-JP" altLang="en-US" sz="1400" b="1" dirty="0" smtClean="0">
                <a:latin typeface="メイリオ" pitchFamily="50" charset="-128"/>
                <a:ea typeface="メイリオ" pitchFamily="50" charset="-128"/>
              </a:rPr>
              <a:t>）</a:t>
            </a:r>
            <a:r>
              <a:rPr lang="ja-JP" altLang="en-US" b="1" dirty="0" smtClean="0">
                <a:latin typeface="メイリオ" pitchFamily="50" charset="-128"/>
                <a:ea typeface="メイリオ" pitchFamily="50" charset="-128"/>
              </a:rPr>
              <a:t>～</a:t>
            </a:r>
            <a:endParaRPr lang="en-US" altLang="ja-JP" b="1" dirty="0" smtClean="0">
              <a:latin typeface="メイリオ" pitchFamily="50" charset="-128"/>
              <a:ea typeface="メイリオ" pitchFamily="50" charset="-128"/>
            </a:endParaRPr>
          </a:p>
          <a:p>
            <a:pPr algn="ctr"/>
            <a:r>
              <a:rPr lang="ja-JP" altLang="en-US" b="1" dirty="0" smtClean="0">
                <a:latin typeface="メイリオ" pitchFamily="50" charset="-128"/>
                <a:ea typeface="メイリオ" pitchFamily="50" charset="-128"/>
              </a:rPr>
              <a:t> ４</a:t>
            </a:r>
            <a:r>
              <a:rPr lang="ja-JP" altLang="en-US" sz="1400" b="1" dirty="0" smtClean="0">
                <a:latin typeface="メイリオ" pitchFamily="50" charset="-128"/>
                <a:ea typeface="メイリオ" pitchFamily="50" charset="-128"/>
              </a:rPr>
              <a:t>月</a:t>
            </a:r>
            <a:r>
              <a:rPr lang="ja-JP" altLang="en-US" b="1" dirty="0" smtClean="0">
                <a:latin typeface="メイリオ" pitchFamily="50" charset="-128"/>
                <a:ea typeface="メイリオ" pitchFamily="50" charset="-128"/>
              </a:rPr>
              <a:t>３０</a:t>
            </a:r>
            <a:r>
              <a:rPr lang="ja-JP" altLang="en-US" sz="1400" b="1" dirty="0" smtClean="0">
                <a:latin typeface="メイリオ" pitchFamily="50" charset="-128"/>
                <a:ea typeface="メイリオ" pitchFamily="50" charset="-128"/>
              </a:rPr>
              <a:t>日</a:t>
            </a:r>
            <a:r>
              <a:rPr lang="ja-JP" altLang="en-US" sz="1400" b="1" dirty="0">
                <a:latin typeface="メイリオ" pitchFamily="50" charset="-128"/>
                <a:ea typeface="メイリオ" pitchFamily="50" charset="-128"/>
              </a:rPr>
              <a:t>（月</a:t>
            </a:r>
            <a:r>
              <a:rPr lang="ja-JP" altLang="en-US" sz="1400" b="1" dirty="0">
                <a:latin typeface="メイリオ" pitchFamily="50" charset="-128"/>
                <a:ea typeface="メイリオ" pitchFamily="50" charset="-128"/>
              </a:rPr>
              <a:t>）</a:t>
            </a:r>
            <a:endParaRPr lang="ja-JP" altLang="en-US" sz="1400" b="1" dirty="0">
              <a:latin typeface="メイリオ" pitchFamily="50" charset="-128"/>
              <a:ea typeface="メイリオ" pitchFamily="50" charset="-128"/>
            </a:endParaRPr>
          </a:p>
          <a:p>
            <a:pPr algn="ctr"/>
            <a:r>
              <a:rPr lang="ja-JP" altLang="en-US" sz="1800" b="1" dirty="0">
                <a:latin typeface="メイリオ" pitchFamily="50" charset="-128"/>
                <a:ea typeface="メイリオ" pitchFamily="50" charset="-128"/>
              </a:rPr>
              <a:t>の時間限定コート</a:t>
            </a:r>
            <a:endParaRPr lang="ja-JP" altLang="en-US" sz="1800" b="1" dirty="0">
              <a:latin typeface="メイリオ" pitchFamily="50" charset="-128"/>
              <a:ea typeface="メイリオ" pitchFamily="50" charset="-128"/>
            </a:endParaRPr>
          </a:p>
        </p:txBody>
      </p:sp>
      <p:pic>
        <p:nvPicPr>
          <p:cNvPr id="5" name="図 4"/>
          <p:cNvPicPr>
            <a:picLocks noChangeAspect="1"/>
          </p:cNvPicPr>
          <p:nvPr/>
        </p:nvPicPr>
        <p:blipFill>
          <a:blip r:embed="rId5">
            <a:extLst>
              <a:ext uri="{BEBA8EAE-BF5A-486C-A8C5-ECC9F3942E4B}">
                <a14:imgProps xmlns:a14="http://schemas.microsoft.com/office/drawing/2010/main">
                  <a14:imgLayer r:embed="rId6">
                    <a14:imgEffect>
                      <a14:artisticTexturizer/>
                    </a14:imgEffect>
                  </a14:imgLayer>
                </a14:imgProps>
              </a:ext>
              <a:ext uri="{28A0092B-C50C-407E-A947-70E740481C1C}">
                <a14:useLocalDpi xmlns:a14="http://schemas.microsoft.com/office/drawing/2010/main" val="0"/>
              </a:ext>
            </a:extLst>
          </a:blip>
          <a:stretch>
            <a:fillRect/>
          </a:stretch>
        </p:blipFill>
        <p:spPr>
          <a:xfrm rot="388124">
            <a:off x="4892040" y="348615"/>
            <a:ext cx="6028055" cy="1645920"/>
          </a:xfrm>
          <a:prstGeom prst="rect">
            <a:avLst/>
          </a:prstGeom>
        </p:spPr>
      </p:pic>
      <p:pic>
        <p:nvPicPr>
          <p:cNvPr id="26" name="図 25"/>
          <p:cNvPicPr>
            <a:picLocks noChangeAspect="1"/>
          </p:cNvPicPr>
          <p:nvPr/>
        </p:nvPicPr>
        <p:blipFill>
          <a:blip r:embed="rId7">
            <a:extLst>
              <a:ext uri="{BEBA8EAE-BF5A-486C-A8C5-ECC9F3942E4B}">
                <a14:imgProps xmlns:a14="http://schemas.microsoft.com/office/drawing/2010/main">
                  <a14:imgLayer r:embed="rId8">
                    <a14:imgEffect>
                      <a14:brightnessContrast bright="100000" contrast="40000"/>
                    </a14:imgEffect>
                  </a14:imgLayer>
                </a14:imgProps>
              </a:ext>
              <a:ext uri="{28A0092B-C50C-407E-A947-70E740481C1C}">
                <a14:useLocalDpi xmlns:a14="http://schemas.microsoft.com/office/drawing/2010/main" val="0"/>
              </a:ext>
            </a:extLst>
          </a:blip>
          <a:stretch>
            <a:fillRect/>
          </a:stretch>
        </p:blipFill>
        <p:spPr>
          <a:xfrm>
            <a:off x="280187" y="6598184"/>
            <a:ext cx="275301" cy="275301"/>
          </a:xfrm>
          <a:prstGeom prst="rect">
            <a:avLst/>
          </a:prstGeom>
        </p:spPr>
      </p:pic>
      <p:sp>
        <p:nvSpPr>
          <p:cNvPr id="21" name="正方形/長方形 3"/>
          <p:cNvSpPr/>
          <p:nvPr/>
        </p:nvSpPr>
        <p:spPr>
          <a:xfrm>
            <a:off x="9415145" y="7526020"/>
            <a:ext cx="1518920" cy="274320"/>
          </a:xfrm>
          <a:prstGeom prst="rect">
            <a:avLst/>
          </a:prstGeom>
        </p:spPr>
        <p:txBody>
          <a:bodyPr wrap="square">
            <a:spAutoFit/>
          </a:bodyPr>
          <a:p>
            <a:r>
              <a:rPr lang="en-US" altLang="ja-JP" sz="1200"/>
              <a:t>※</a:t>
            </a:r>
            <a:r>
              <a:rPr lang="ja-JP" altLang="en-US" sz="1200"/>
              <a:t>イベント予約コード</a:t>
            </a:r>
            <a:endParaRPr lang="ja-JP" altLang="en-US" sz="1200"/>
          </a:p>
        </p:txBody>
      </p:sp>
      <p:sp>
        <p:nvSpPr>
          <p:cNvPr id="13" name="正方形/長方形 30"/>
          <p:cNvSpPr/>
          <p:nvPr/>
        </p:nvSpPr>
        <p:spPr>
          <a:xfrm>
            <a:off x="514350" y="6470650"/>
            <a:ext cx="9045575" cy="659130"/>
          </a:xfrm>
          <a:prstGeom prst="rect">
            <a:avLst/>
          </a:prstGeom>
        </p:spPr>
        <p:txBody>
          <a:bodyPr wrap="square">
            <a:noAutofit/>
          </a:bodyPr>
          <a:p>
            <a:pPr>
              <a:lnSpc>
                <a:spcPct val="150000"/>
              </a:lnSpc>
            </a:pPr>
            <a:r>
              <a:rPr lang="ja-JP" altLang="en-US" sz="1600" b="1" dirty="0" smtClean="0">
                <a:solidFill>
                  <a:schemeClr val="bg1"/>
                </a:solidFill>
                <a:latin typeface="メイリオ" pitchFamily="50" charset="-128"/>
                <a:ea typeface="メイリオ" pitchFamily="50" charset="-128"/>
                <a:sym typeface="+mn-ea"/>
              </a:rPr>
              <a:t>上記指定枠のみ本イベント適応ですので通常のレンタル予約は適応外になります。ご了承下さい。</a:t>
            </a:r>
            <a:endParaRPr lang="ja-JP" altLang="en-US" sz="1600" b="1" dirty="0" smtClean="0">
              <a:solidFill>
                <a:schemeClr val="bg1"/>
              </a:solidFill>
              <a:latin typeface="メイリオ" pitchFamily="50" charset="-128"/>
              <a:ea typeface="メイリオ" pitchFamily="50" charset="-128"/>
              <a:sym typeface="+mn-ea"/>
            </a:endParaRPr>
          </a:p>
          <a:p>
            <a:pPr>
              <a:lnSpc>
                <a:spcPct val="150000"/>
              </a:lnSpc>
            </a:pPr>
            <a:endParaRPr lang="ja-JP" altLang="en-US" sz="1600" b="1" dirty="0" smtClean="0">
              <a:solidFill>
                <a:schemeClr val="bg1"/>
              </a:solidFill>
              <a:latin typeface="メイリオ" pitchFamily="50" charset="-128"/>
              <a:ea typeface="メイリオ" pitchFamily="50" charset="-128"/>
              <a:sym typeface="+mn-ea"/>
            </a:endParaRPr>
          </a:p>
        </p:txBody>
      </p:sp>
      <p:pic>
        <p:nvPicPr>
          <p:cNvPr id="23" name="コンテンツプレースホルダ 22" descr="qr20180203133525333"/>
          <p:cNvPicPr>
            <a:picLocks noChangeAspect="1"/>
          </p:cNvPicPr>
          <p:nvPr>
            <p:ph idx="1"/>
          </p:nvPr>
        </p:nvPicPr>
        <p:blipFill>
          <a:blip r:embed="rId9"/>
          <a:stretch>
            <a:fillRect/>
          </a:stretch>
        </p:blipFill>
        <p:spPr>
          <a:xfrm>
            <a:off x="9740265" y="6625590"/>
            <a:ext cx="873125" cy="873125"/>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56">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56</Template>
  <TotalTime>0</TotalTime>
  <Words>337</Words>
  <Application>Kingsoft Office WPP</Application>
  <PresentationFormat>ユーザー設定</PresentationFormat>
  <Paragraphs>33</Paragraphs>
  <Slides>1</Slides>
  <Notes>0</Notes>
  <HiddenSlides>0</HiddenSlides>
  <MMClips>0</MMClips>
  <ScaleCrop>false</ScaleCrop>
  <HeadingPairs>
    <vt:vector size="4" baseType="variant">
      <vt:variant>
        <vt:lpstr>主题</vt:lpstr>
      </vt:variant>
      <vt:variant>
        <vt:i4>1</vt:i4>
      </vt:variant>
      <vt:variant>
        <vt:lpstr>幻灯片标题</vt:lpstr>
      </vt:variant>
      <vt:variant>
        <vt:i4>1</vt:i4>
      </vt:variant>
    </vt:vector>
  </HeadingPairs>
  <TitlesOfParts>
    <vt:vector size="2" baseType="lpstr">
      <vt:lpstr>56</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赤星真人(d006033)</dc:creator>
  <cp:lastModifiedBy>toyosu</cp:lastModifiedBy>
  <cp:revision>8</cp:revision>
  <cp:lastPrinted>2013-04-25T06:18:00Z</cp:lastPrinted>
  <dcterms:created xsi:type="dcterms:W3CDTF">2013-08-07T01:29:00Z</dcterms:created>
  <dcterms:modified xsi:type="dcterms:W3CDTF">2018-02-03T04:49:51Z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1041-10.8.0.5423</vt:lpwstr>
  </property>
</Properties>
</file>